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89" r:id="rId3"/>
    <p:sldId id="257" r:id="rId4"/>
    <p:sldId id="260" r:id="rId5"/>
    <p:sldId id="258" r:id="rId6"/>
    <p:sldId id="259" r:id="rId7"/>
    <p:sldId id="276" r:id="rId8"/>
    <p:sldId id="261" r:id="rId9"/>
    <p:sldId id="277" r:id="rId10"/>
    <p:sldId id="290" r:id="rId11"/>
    <p:sldId id="262" r:id="rId12"/>
    <p:sldId id="278" r:id="rId13"/>
    <p:sldId id="281" r:id="rId14"/>
    <p:sldId id="282" r:id="rId15"/>
    <p:sldId id="263" r:id="rId16"/>
    <p:sldId id="265" r:id="rId17"/>
    <p:sldId id="266" r:id="rId18"/>
    <p:sldId id="286" r:id="rId19"/>
    <p:sldId id="267" r:id="rId20"/>
    <p:sldId id="268" r:id="rId21"/>
    <p:sldId id="269" r:id="rId22"/>
    <p:sldId id="270" r:id="rId23"/>
    <p:sldId id="279" r:id="rId24"/>
    <p:sldId id="287" r:id="rId25"/>
    <p:sldId id="271" r:id="rId26"/>
    <p:sldId id="280" r:id="rId27"/>
    <p:sldId id="272" r:id="rId28"/>
    <p:sldId id="283" r:id="rId29"/>
    <p:sldId id="284" r:id="rId30"/>
    <p:sldId id="285" r:id="rId31"/>
    <p:sldId id="288" r:id="rId32"/>
    <p:sldId id="273" r:id="rId33"/>
    <p:sldId id="274" r:id="rId34"/>
  </p:sldIdLst>
  <p:sldSz cx="12192000" cy="6858000"/>
  <p:notesSz cx="6875463" cy="10002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1E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E3C51E-195A-4721-9833-4016843AF6F3}" v="14" dt="2019-10-08T20:11:03.0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68625" autoAdjust="0"/>
  </p:normalViewPr>
  <p:slideViewPr>
    <p:cSldViewPr snapToGrid="0">
      <p:cViewPr varScale="1">
        <p:scale>
          <a:sx n="78" d="100"/>
          <a:sy n="78" d="100"/>
        </p:scale>
        <p:origin x="175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 Gilsenan" userId="f71a6ab0-3620-4e68-a71d-ae04fbb3e584" providerId="ADAL" clId="{E1115980-67AC-4A06-96DF-417442F69757}"/>
    <pc:docChg chg="undo custSel delSld modSld modNotesMaster">
      <pc:chgData name="Matt Gilsenan" userId="f71a6ab0-3620-4e68-a71d-ae04fbb3e584" providerId="ADAL" clId="{E1115980-67AC-4A06-96DF-417442F69757}" dt="2019-07-01T13:07:39.325" v="4670" actId="20577"/>
      <pc:docMkLst>
        <pc:docMk/>
      </pc:docMkLst>
      <pc:sldChg chg="modNotesTx">
        <pc:chgData name="Matt Gilsenan" userId="f71a6ab0-3620-4e68-a71d-ae04fbb3e584" providerId="ADAL" clId="{E1115980-67AC-4A06-96DF-417442F69757}" dt="2019-07-01T12:30:25.592" v="3192" actId="20577"/>
        <pc:sldMkLst>
          <pc:docMk/>
          <pc:sldMk cId="972073052" sldId="256"/>
        </pc:sldMkLst>
      </pc:sldChg>
      <pc:sldChg chg="modSp">
        <pc:chgData name="Matt Gilsenan" userId="f71a6ab0-3620-4e68-a71d-ae04fbb3e584" providerId="ADAL" clId="{E1115980-67AC-4A06-96DF-417442F69757}" dt="2019-07-01T08:16:48.679" v="643" actId="1076"/>
        <pc:sldMkLst>
          <pc:docMk/>
          <pc:sldMk cId="3038722545" sldId="257"/>
        </pc:sldMkLst>
        <pc:spChg chg="mod">
          <ac:chgData name="Matt Gilsenan" userId="f71a6ab0-3620-4e68-a71d-ae04fbb3e584" providerId="ADAL" clId="{E1115980-67AC-4A06-96DF-417442F69757}" dt="2019-07-01T07:56:00.493" v="0" actId="6549"/>
          <ac:spMkLst>
            <pc:docMk/>
            <pc:sldMk cId="3038722545" sldId="257"/>
            <ac:spMk id="2" creationId="{C793F8C9-380D-4958-B9E5-C3F94A4CE2E8}"/>
          </ac:spMkLst>
        </pc:spChg>
        <pc:spChg chg="mod">
          <ac:chgData name="Matt Gilsenan" userId="f71a6ab0-3620-4e68-a71d-ae04fbb3e584" providerId="ADAL" clId="{E1115980-67AC-4A06-96DF-417442F69757}" dt="2019-07-01T08:16:48.679" v="643" actId="1076"/>
          <ac:spMkLst>
            <pc:docMk/>
            <pc:sldMk cId="3038722545" sldId="257"/>
            <ac:spMk id="3" creationId="{A3AAA9EB-66B5-4AA6-AE1D-CBDBE3BA9B2D}"/>
          </ac:spMkLst>
        </pc:spChg>
      </pc:sldChg>
      <pc:sldChg chg="addSp delSp modSp modNotesTx">
        <pc:chgData name="Matt Gilsenan" userId="f71a6ab0-3620-4e68-a71d-ae04fbb3e584" providerId="ADAL" clId="{E1115980-67AC-4A06-96DF-417442F69757}" dt="2019-07-01T12:51:49.293" v="4026" actId="27636"/>
        <pc:sldMkLst>
          <pc:docMk/>
          <pc:sldMk cId="1628595238" sldId="258"/>
        </pc:sldMkLst>
        <pc:spChg chg="mod">
          <ac:chgData name="Matt Gilsenan" userId="f71a6ab0-3620-4e68-a71d-ae04fbb3e584" providerId="ADAL" clId="{E1115980-67AC-4A06-96DF-417442F69757}" dt="2019-07-01T12:51:49.293" v="4026" actId="27636"/>
          <ac:spMkLst>
            <pc:docMk/>
            <pc:sldMk cId="1628595238" sldId="258"/>
            <ac:spMk id="2" creationId="{0FEBB7DB-FBE6-4334-892A-2AB720F79320}"/>
          </ac:spMkLst>
        </pc:spChg>
        <pc:spChg chg="del">
          <ac:chgData name="Matt Gilsenan" userId="f71a6ab0-3620-4e68-a71d-ae04fbb3e584" providerId="ADAL" clId="{E1115980-67AC-4A06-96DF-417442F69757}" dt="2019-07-01T12:46:42.464" v="3889" actId="478"/>
          <ac:spMkLst>
            <pc:docMk/>
            <pc:sldMk cId="1628595238" sldId="258"/>
            <ac:spMk id="3" creationId="{A2994C85-B95F-4151-9D7A-6B0181819371}"/>
          </ac:spMkLst>
        </pc:spChg>
        <pc:spChg chg="add del mod">
          <ac:chgData name="Matt Gilsenan" userId="f71a6ab0-3620-4e68-a71d-ae04fbb3e584" providerId="ADAL" clId="{E1115980-67AC-4A06-96DF-417442F69757}" dt="2019-07-01T12:44:50.487" v="3831" actId="478"/>
          <ac:spMkLst>
            <pc:docMk/>
            <pc:sldMk cId="1628595238" sldId="258"/>
            <ac:spMk id="4" creationId="{DDFF1F75-C503-4B3E-BFC3-454298174350}"/>
          </ac:spMkLst>
        </pc:spChg>
        <pc:spChg chg="add mod">
          <ac:chgData name="Matt Gilsenan" userId="f71a6ab0-3620-4e68-a71d-ae04fbb3e584" providerId="ADAL" clId="{E1115980-67AC-4A06-96DF-417442F69757}" dt="2019-07-01T12:51:28.954" v="4019" actId="1076"/>
          <ac:spMkLst>
            <pc:docMk/>
            <pc:sldMk cId="1628595238" sldId="258"/>
            <ac:spMk id="5" creationId="{FBFB82F0-D2CC-4D18-94B1-243286844CBD}"/>
          </ac:spMkLst>
        </pc:spChg>
        <pc:spChg chg="add mod">
          <ac:chgData name="Matt Gilsenan" userId="f71a6ab0-3620-4e68-a71d-ae04fbb3e584" providerId="ADAL" clId="{E1115980-67AC-4A06-96DF-417442F69757}" dt="2019-07-01T12:51:28.954" v="4019" actId="1076"/>
          <ac:spMkLst>
            <pc:docMk/>
            <pc:sldMk cId="1628595238" sldId="258"/>
            <ac:spMk id="6" creationId="{9650A727-337F-48D7-A7F1-57E0983680B5}"/>
          </ac:spMkLst>
        </pc:spChg>
        <pc:spChg chg="add mod">
          <ac:chgData name="Matt Gilsenan" userId="f71a6ab0-3620-4e68-a71d-ae04fbb3e584" providerId="ADAL" clId="{E1115980-67AC-4A06-96DF-417442F69757}" dt="2019-07-01T12:51:28.954" v="4019" actId="1076"/>
          <ac:spMkLst>
            <pc:docMk/>
            <pc:sldMk cId="1628595238" sldId="258"/>
            <ac:spMk id="7" creationId="{AEBA7CA6-B2D3-4964-B416-383F05EE5E7A}"/>
          </ac:spMkLst>
        </pc:spChg>
        <pc:spChg chg="add del mod">
          <ac:chgData name="Matt Gilsenan" userId="f71a6ab0-3620-4e68-a71d-ae04fbb3e584" providerId="ADAL" clId="{E1115980-67AC-4A06-96DF-417442F69757}" dt="2019-07-01T12:51:39.154" v="4021" actId="478"/>
          <ac:spMkLst>
            <pc:docMk/>
            <pc:sldMk cId="1628595238" sldId="258"/>
            <ac:spMk id="8" creationId="{7BF92F52-3E8C-4E0E-8899-35A2C3E30240}"/>
          </ac:spMkLst>
        </pc:spChg>
        <pc:spChg chg="add mod">
          <ac:chgData name="Matt Gilsenan" userId="f71a6ab0-3620-4e68-a71d-ae04fbb3e584" providerId="ADAL" clId="{E1115980-67AC-4A06-96DF-417442F69757}" dt="2019-07-01T12:51:28.954" v="4019" actId="1076"/>
          <ac:spMkLst>
            <pc:docMk/>
            <pc:sldMk cId="1628595238" sldId="258"/>
            <ac:spMk id="9" creationId="{8968004D-164D-4A48-959F-EF426E94A214}"/>
          </ac:spMkLst>
        </pc:spChg>
        <pc:spChg chg="add mod">
          <ac:chgData name="Matt Gilsenan" userId="f71a6ab0-3620-4e68-a71d-ae04fbb3e584" providerId="ADAL" clId="{E1115980-67AC-4A06-96DF-417442F69757}" dt="2019-07-01T12:51:28.954" v="4019" actId="1076"/>
          <ac:spMkLst>
            <pc:docMk/>
            <pc:sldMk cId="1628595238" sldId="258"/>
            <ac:spMk id="10" creationId="{D94F1311-E2BF-4D8C-A6D0-2496D1E1274D}"/>
          </ac:spMkLst>
        </pc:spChg>
        <pc:spChg chg="add del mod">
          <ac:chgData name="Matt Gilsenan" userId="f71a6ab0-3620-4e68-a71d-ae04fbb3e584" providerId="ADAL" clId="{E1115980-67AC-4A06-96DF-417442F69757}" dt="2019-07-01T12:46:44.463" v="3890" actId="478"/>
          <ac:spMkLst>
            <pc:docMk/>
            <pc:sldMk cId="1628595238" sldId="258"/>
            <ac:spMk id="12" creationId="{C50FE49C-8764-49D2-9D32-FF6FB9EE4305}"/>
          </ac:spMkLst>
        </pc:spChg>
        <pc:spChg chg="add mod">
          <ac:chgData name="Matt Gilsenan" userId="f71a6ab0-3620-4e68-a71d-ae04fbb3e584" providerId="ADAL" clId="{E1115980-67AC-4A06-96DF-417442F69757}" dt="2019-07-01T12:51:28.954" v="4019" actId="1076"/>
          <ac:spMkLst>
            <pc:docMk/>
            <pc:sldMk cId="1628595238" sldId="258"/>
            <ac:spMk id="13" creationId="{4DB8D691-EFD7-471B-A426-00718A876FEE}"/>
          </ac:spMkLst>
        </pc:spChg>
      </pc:sldChg>
      <pc:sldChg chg="modSp modNotesTx">
        <pc:chgData name="Matt Gilsenan" userId="f71a6ab0-3620-4e68-a71d-ae04fbb3e584" providerId="ADAL" clId="{E1115980-67AC-4A06-96DF-417442F69757}" dt="2019-07-01T13:06:33.398" v="4625" actId="20577"/>
        <pc:sldMkLst>
          <pc:docMk/>
          <pc:sldMk cId="144676056" sldId="259"/>
        </pc:sldMkLst>
        <pc:spChg chg="mod">
          <ac:chgData name="Matt Gilsenan" userId="f71a6ab0-3620-4e68-a71d-ae04fbb3e584" providerId="ADAL" clId="{E1115980-67AC-4A06-96DF-417442F69757}" dt="2019-07-01T08:08:46.784" v="522" actId="255"/>
          <ac:spMkLst>
            <pc:docMk/>
            <pc:sldMk cId="144676056" sldId="259"/>
            <ac:spMk id="2" creationId="{4FBAAC7B-0AA6-420B-ACE9-CBAD7E572E65}"/>
          </ac:spMkLst>
        </pc:spChg>
      </pc:sldChg>
      <pc:sldChg chg="addSp modSp modNotesTx">
        <pc:chgData name="Matt Gilsenan" userId="f71a6ab0-3620-4e68-a71d-ae04fbb3e584" providerId="ADAL" clId="{E1115980-67AC-4A06-96DF-417442F69757}" dt="2019-07-01T12:31:08.329" v="3195" actId="5793"/>
        <pc:sldMkLst>
          <pc:docMk/>
          <pc:sldMk cId="3209443966" sldId="260"/>
        </pc:sldMkLst>
        <pc:spChg chg="mod">
          <ac:chgData name="Matt Gilsenan" userId="f71a6ab0-3620-4e68-a71d-ae04fbb3e584" providerId="ADAL" clId="{E1115980-67AC-4A06-96DF-417442F69757}" dt="2019-07-01T08:09:52.272" v="535" actId="14100"/>
          <ac:spMkLst>
            <pc:docMk/>
            <pc:sldMk cId="3209443966" sldId="260"/>
            <ac:spMk id="3" creationId="{30CC1245-C5B8-4B38-9417-D7BA406E2E2C}"/>
          </ac:spMkLst>
        </pc:spChg>
        <pc:spChg chg="add mod">
          <ac:chgData name="Matt Gilsenan" userId="f71a6ab0-3620-4e68-a71d-ae04fbb3e584" providerId="ADAL" clId="{E1115980-67AC-4A06-96DF-417442F69757}" dt="2019-07-01T08:09:47.346" v="534" actId="1076"/>
          <ac:spMkLst>
            <pc:docMk/>
            <pc:sldMk cId="3209443966" sldId="260"/>
            <ac:spMk id="4" creationId="{E43995F9-4B32-4C48-B0CA-9CD781774E1C}"/>
          </ac:spMkLst>
        </pc:spChg>
      </pc:sldChg>
      <pc:sldChg chg="addSp delSp modSp modNotesTx">
        <pc:chgData name="Matt Gilsenan" userId="f71a6ab0-3620-4e68-a71d-ae04fbb3e584" providerId="ADAL" clId="{E1115980-67AC-4A06-96DF-417442F69757}" dt="2019-07-01T13:07:15.882" v="4655" actId="6549"/>
        <pc:sldMkLst>
          <pc:docMk/>
          <pc:sldMk cId="2152419648" sldId="261"/>
        </pc:sldMkLst>
        <pc:spChg chg="add mod">
          <ac:chgData name="Matt Gilsenan" userId="f71a6ab0-3620-4e68-a71d-ae04fbb3e584" providerId="ADAL" clId="{E1115980-67AC-4A06-96DF-417442F69757}" dt="2019-07-01T08:35:33.485" v="1020" actId="1076"/>
          <ac:spMkLst>
            <pc:docMk/>
            <pc:sldMk cId="2152419648" sldId="261"/>
            <ac:spMk id="6" creationId="{8CB3A484-DEA1-48B3-B7B8-5E29E1978DDB}"/>
          </ac:spMkLst>
        </pc:spChg>
        <pc:spChg chg="add mod">
          <ac:chgData name="Matt Gilsenan" userId="f71a6ab0-3620-4e68-a71d-ae04fbb3e584" providerId="ADAL" clId="{E1115980-67AC-4A06-96DF-417442F69757}" dt="2019-07-01T08:35:45.269" v="1028" actId="20577"/>
          <ac:spMkLst>
            <pc:docMk/>
            <pc:sldMk cId="2152419648" sldId="261"/>
            <ac:spMk id="7" creationId="{AD1FCE83-F472-426E-829F-AAA1AF72540A}"/>
          </ac:spMkLst>
        </pc:spChg>
        <pc:picChg chg="add mod modCrop">
          <ac:chgData name="Matt Gilsenan" userId="f71a6ab0-3620-4e68-a71d-ae04fbb3e584" providerId="ADAL" clId="{E1115980-67AC-4A06-96DF-417442F69757}" dt="2019-07-01T08:34:24.095" v="978" actId="1035"/>
          <ac:picMkLst>
            <pc:docMk/>
            <pc:sldMk cId="2152419648" sldId="261"/>
            <ac:picMk id="3" creationId="{7AB8331C-AB34-4798-817A-4B46BE88CF15}"/>
          </ac:picMkLst>
        </pc:picChg>
        <pc:picChg chg="del">
          <ac:chgData name="Matt Gilsenan" userId="f71a6ab0-3620-4e68-a71d-ae04fbb3e584" providerId="ADAL" clId="{E1115980-67AC-4A06-96DF-417442F69757}" dt="2019-07-01T08:33:51.603" v="963" actId="478"/>
          <ac:picMkLst>
            <pc:docMk/>
            <pc:sldMk cId="2152419648" sldId="261"/>
            <ac:picMk id="5" creationId="{8BB7DFC5-CC24-467C-9FE8-42C3966EA4B8}"/>
          </ac:picMkLst>
        </pc:picChg>
      </pc:sldChg>
      <pc:sldChg chg="delSp">
        <pc:chgData name="Matt Gilsenan" userId="f71a6ab0-3620-4e68-a71d-ae04fbb3e584" providerId="ADAL" clId="{E1115980-67AC-4A06-96DF-417442F69757}" dt="2019-07-01T09:02:51.018" v="1221" actId="478"/>
        <pc:sldMkLst>
          <pc:docMk/>
          <pc:sldMk cId="628857627" sldId="262"/>
        </pc:sldMkLst>
        <pc:spChg chg="del">
          <ac:chgData name="Matt Gilsenan" userId="f71a6ab0-3620-4e68-a71d-ae04fbb3e584" providerId="ADAL" clId="{E1115980-67AC-4A06-96DF-417442F69757}" dt="2019-07-01T09:02:51.018" v="1221" actId="478"/>
          <ac:spMkLst>
            <pc:docMk/>
            <pc:sldMk cId="628857627" sldId="262"/>
            <ac:spMk id="5" creationId="{32982A42-F454-4F23-A3F9-DB4CAB2FBD02}"/>
          </ac:spMkLst>
        </pc:spChg>
        <pc:spChg chg="del">
          <ac:chgData name="Matt Gilsenan" userId="f71a6ab0-3620-4e68-a71d-ae04fbb3e584" providerId="ADAL" clId="{E1115980-67AC-4A06-96DF-417442F69757}" dt="2019-07-01T09:02:48.471" v="1220" actId="478"/>
          <ac:spMkLst>
            <pc:docMk/>
            <pc:sldMk cId="628857627" sldId="262"/>
            <ac:spMk id="8" creationId="{25715997-2445-4470-A0E7-1692AAB41D0B}"/>
          </ac:spMkLst>
        </pc:spChg>
      </pc:sldChg>
      <pc:sldChg chg="addSp delSp modSp">
        <pc:chgData name="Matt Gilsenan" userId="f71a6ab0-3620-4e68-a71d-ae04fbb3e584" providerId="ADAL" clId="{E1115980-67AC-4A06-96DF-417442F69757}" dt="2019-07-01T11:28:08.485" v="1409" actId="1076"/>
        <pc:sldMkLst>
          <pc:docMk/>
          <pc:sldMk cId="2712623594" sldId="263"/>
        </pc:sldMkLst>
        <pc:spChg chg="add mod">
          <ac:chgData name="Matt Gilsenan" userId="f71a6ab0-3620-4e68-a71d-ae04fbb3e584" providerId="ADAL" clId="{E1115980-67AC-4A06-96DF-417442F69757}" dt="2019-07-01T11:27:16.543" v="1400" actId="1037"/>
          <ac:spMkLst>
            <pc:docMk/>
            <pc:sldMk cId="2712623594" sldId="263"/>
            <ac:spMk id="7" creationId="{4E8F4FF9-9394-4974-BA61-9678917F0EC3}"/>
          </ac:spMkLst>
        </pc:spChg>
        <pc:spChg chg="add mod">
          <ac:chgData name="Matt Gilsenan" userId="f71a6ab0-3620-4e68-a71d-ae04fbb3e584" providerId="ADAL" clId="{E1115980-67AC-4A06-96DF-417442F69757}" dt="2019-07-01T11:26:29.163" v="1327" actId="1038"/>
          <ac:spMkLst>
            <pc:docMk/>
            <pc:sldMk cId="2712623594" sldId="263"/>
            <ac:spMk id="9" creationId="{081DD05C-ED38-4E9D-8D3F-1EEBC1DDE71A}"/>
          </ac:spMkLst>
        </pc:spChg>
        <pc:spChg chg="add mod">
          <ac:chgData name="Matt Gilsenan" userId="f71a6ab0-3620-4e68-a71d-ae04fbb3e584" providerId="ADAL" clId="{E1115980-67AC-4A06-96DF-417442F69757}" dt="2019-07-01T11:28:08.485" v="1409" actId="1076"/>
          <ac:spMkLst>
            <pc:docMk/>
            <pc:sldMk cId="2712623594" sldId="263"/>
            <ac:spMk id="12" creationId="{093959A9-20C9-42D4-9DAE-39FE0D3FB711}"/>
          </ac:spMkLst>
        </pc:spChg>
        <pc:picChg chg="del">
          <ac:chgData name="Matt Gilsenan" userId="f71a6ab0-3620-4e68-a71d-ae04fbb3e584" providerId="ADAL" clId="{E1115980-67AC-4A06-96DF-417442F69757}" dt="2019-07-01T09:35:02.942" v="1286" actId="478"/>
          <ac:picMkLst>
            <pc:docMk/>
            <pc:sldMk cId="2712623594" sldId="263"/>
            <ac:picMk id="3" creationId="{6CCC9BAA-6B64-4116-A99B-695A44D0EF7E}"/>
          </ac:picMkLst>
        </pc:picChg>
        <pc:picChg chg="add del">
          <ac:chgData name="Matt Gilsenan" userId="f71a6ab0-3620-4e68-a71d-ae04fbb3e584" providerId="ADAL" clId="{E1115980-67AC-4A06-96DF-417442F69757}" dt="2019-07-01T11:24:42.404" v="1288" actId="478"/>
          <ac:picMkLst>
            <pc:docMk/>
            <pc:sldMk cId="2712623594" sldId="263"/>
            <ac:picMk id="4" creationId="{C713251B-4E04-42E7-B4F3-B944C77550C6}"/>
          </ac:picMkLst>
        </pc:picChg>
        <pc:picChg chg="add mod modCrop">
          <ac:chgData name="Matt Gilsenan" userId="f71a6ab0-3620-4e68-a71d-ae04fbb3e584" providerId="ADAL" clId="{E1115980-67AC-4A06-96DF-417442F69757}" dt="2019-07-01T11:25:42.464" v="1296" actId="1076"/>
          <ac:picMkLst>
            <pc:docMk/>
            <pc:sldMk cId="2712623594" sldId="263"/>
            <ac:picMk id="5" creationId="{CE112888-0984-45FA-A4EF-FE571FF9A48A}"/>
          </ac:picMkLst>
        </pc:picChg>
        <pc:cxnChg chg="add mod">
          <ac:chgData name="Matt Gilsenan" userId="f71a6ab0-3620-4e68-a71d-ae04fbb3e584" providerId="ADAL" clId="{E1115980-67AC-4A06-96DF-417442F69757}" dt="2019-07-01T11:26:07.169" v="1298" actId="1076"/>
          <ac:cxnSpMkLst>
            <pc:docMk/>
            <pc:sldMk cId="2712623594" sldId="263"/>
            <ac:cxnSpMk id="6" creationId="{E1C72906-7206-4C8C-BA56-73F35725C5C2}"/>
          </ac:cxnSpMkLst>
        </pc:cxnChg>
        <pc:cxnChg chg="add mod">
          <ac:chgData name="Matt Gilsenan" userId="f71a6ab0-3620-4e68-a71d-ae04fbb3e584" providerId="ADAL" clId="{E1115980-67AC-4A06-96DF-417442F69757}" dt="2019-07-01T11:26:24.102" v="1301" actId="14100"/>
          <ac:cxnSpMkLst>
            <pc:docMk/>
            <pc:sldMk cId="2712623594" sldId="263"/>
            <ac:cxnSpMk id="8" creationId="{7C96FFF0-903C-4E60-9E4B-6D701171B39C}"/>
          </ac:cxnSpMkLst>
        </pc:cxnChg>
      </pc:sldChg>
      <pc:sldChg chg="addSp delSp modSp">
        <pc:chgData name="Matt Gilsenan" userId="f71a6ab0-3620-4e68-a71d-ae04fbb3e584" providerId="ADAL" clId="{E1115980-67AC-4A06-96DF-417442F69757}" dt="2019-07-01T11:28:27.309" v="1425" actId="1035"/>
        <pc:sldMkLst>
          <pc:docMk/>
          <pc:sldMk cId="682678508" sldId="265"/>
        </pc:sldMkLst>
        <pc:spChg chg="mod">
          <ac:chgData name="Matt Gilsenan" userId="f71a6ab0-3620-4e68-a71d-ae04fbb3e584" providerId="ADAL" clId="{E1115980-67AC-4A06-96DF-417442F69757}" dt="2019-07-01T08:15:08.542" v="579" actId="255"/>
          <ac:spMkLst>
            <pc:docMk/>
            <pc:sldMk cId="682678508" sldId="265"/>
            <ac:spMk id="2" creationId="{98A3DFB9-8EC4-4E21-82A8-7474D8A731CF}"/>
          </ac:spMkLst>
        </pc:spChg>
        <pc:spChg chg="add mod">
          <ac:chgData name="Matt Gilsenan" userId="f71a6ab0-3620-4e68-a71d-ae04fbb3e584" providerId="ADAL" clId="{E1115980-67AC-4A06-96DF-417442F69757}" dt="2019-07-01T11:27:30.024" v="1401" actId="1076"/>
          <ac:spMkLst>
            <pc:docMk/>
            <pc:sldMk cId="682678508" sldId="265"/>
            <ac:spMk id="7" creationId="{E0F6463C-BFAE-478D-BDEF-45085CCC2A2C}"/>
          </ac:spMkLst>
        </pc:spChg>
        <pc:spChg chg="add mod">
          <ac:chgData name="Matt Gilsenan" userId="f71a6ab0-3620-4e68-a71d-ae04fbb3e584" providerId="ADAL" clId="{E1115980-67AC-4A06-96DF-417442F69757}" dt="2019-07-01T09:22:33.005" v="1277" actId="6549"/>
          <ac:spMkLst>
            <pc:docMk/>
            <pc:sldMk cId="682678508" sldId="265"/>
            <ac:spMk id="9" creationId="{F1E2EF1F-2800-4DBF-AAFE-3D4127B22A40}"/>
          </ac:spMkLst>
        </pc:spChg>
        <pc:spChg chg="add mod">
          <ac:chgData name="Matt Gilsenan" userId="f71a6ab0-3620-4e68-a71d-ae04fbb3e584" providerId="ADAL" clId="{E1115980-67AC-4A06-96DF-417442F69757}" dt="2019-07-01T11:28:27.309" v="1425" actId="1035"/>
          <ac:spMkLst>
            <pc:docMk/>
            <pc:sldMk cId="682678508" sldId="265"/>
            <ac:spMk id="12" creationId="{D2471C64-98BE-4CA1-A8EC-0BC689D7A4B4}"/>
          </ac:spMkLst>
        </pc:spChg>
        <pc:picChg chg="del">
          <ac:chgData name="Matt Gilsenan" userId="f71a6ab0-3620-4e68-a71d-ae04fbb3e584" providerId="ADAL" clId="{E1115980-67AC-4A06-96DF-417442F69757}" dt="2019-07-01T09:05:31.888" v="1222" actId="478"/>
          <ac:picMkLst>
            <pc:docMk/>
            <pc:sldMk cId="682678508" sldId="265"/>
            <ac:picMk id="3" creationId="{EEB9888C-8266-4FB7-8CFD-F5D278A849C4}"/>
          </ac:picMkLst>
        </pc:picChg>
        <pc:picChg chg="add mod modCrop">
          <ac:chgData name="Matt Gilsenan" userId="f71a6ab0-3620-4e68-a71d-ae04fbb3e584" providerId="ADAL" clId="{E1115980-67AC-4A06-96DF-417442F69757}" dt="2019-07-01T11:25:29.264" v="1294" actId="14100"/>
          <ac:picMkLst>
            <pc:docMk/>
            <pc:sldMk cId="682678508" sldId="265"/>
            <ac:picMk id="4" creationId="{8CCE2929-B5B7-4ABE-9D31-46CC8DBE383B}"/>
          </ac:picMkLst>
        </pc:picChg>
        <pc:cxnChg chg="add mod">
          <ac:chgData name="Matt Gilsenan" userId="f71a6ab0-3620-4e68-a71d-ae04fbb3e584" providerId="ADAL" clId="{E1115980-67AC-4A06-96DF-417442F69757}" dt="2019-07-01T11:27:30.024" v="1401" actId="1076"/>
          <ac:cxnSpMkLst>
            <pc:docMk/>
            <pc:sldMk cId="682678508" sldId="265"/>
            <ac:cxnSpMk id="6" creationId="{2FB9D0BD-1DFF-4D96-B097-870646D15013}"/>
          </ac:cxnSpMkLst>
        </pc:cxnChg>
        <pc:cxnChg chg="add mod">
          <ac:chgData name="Matt Gilsenan" userId="f71a6ab0-3620-4e68-a71d-ae04fbb3e584" providerId="ADAL" clId="{E1115980-67AC-4A06-96DF-417442F69757}" dt="2019-07-01T09:22:43.271" v="1285" actId="1037"/>
          <ac:cxnSpMkLst>
            <pc:docMk/>
            <pc:sldMk cId="682678508" sldId="265"/>
            <ac:cxnSpMk id="8" creationId="{88C7AB4F-5A4F-4D42-9D17-779164730385}"/>
          </ac:cxnSpMkLst>
        </pc:cxnChg>
      </pc:sldChg>
      <pc:sldChg chg="modSp modNotesTx">
        <pc:chgData name="Matt Gilsenan" userId="f71a6ab0-3620-4e68-a71d-ae04fbb3e584" providerId="ADAL" clId="{E1115980-67AC-4A06-96DF-417442F69757}" dt="2019-07-01T11:54:09.350" v="1941" actId="20577"/>
        <pc:sldMkLst>
          <pc:docMk/>
          <pc:sldMk cId="3256835578" sldId="266"/>
        </pc:sldMkLst>
        <pc:spChg chg="mod ord">
          <ac:chgData name="Matt Gilsenan" userId="f71a6ab0-3620-4e68-a71d-ae04fbb3e584" providerId="ADAL" clId="{E1115980-67AC-4A06-96DF-417442F69757}" dt="2019-07-01T08:15:39.785" v="604" actId="1038"/>
          <ac:spMkLst>
            <pc:docMk/>
            <pc:sldMk cId="3256835578" sldId="266"/>
            <ac:spMk id="2" creationId="{377A74C9-B5DE-45CA-A6C1-62060EB6B140}"/>
          </ac:spMkLst>
        </pc:spChg>
        <pc:spChg chg="mod">
          <ac:chgData name="Matt Gilsenan" userId="f71a6ab0-3620-4e68-a71d-ae04fbb3e584" providerId="ADAL" clId="{E1115980-67AC-4A06-96DF-417442F69757}" dt="2019-07-01T11:29:23.843" v="1459" actId="1036"/>
          <ac:spMkLst>
            <pc:docMk/>
            <pc:sldMk cId="3256835578" sldId="266"/>
            <ac:spMk id="10" creationId="{D2AEF551-8F73-4ACA-BE71-8690DC668A9A}"/>
          </ac:spMkLst>
        </pc:spChg>
        <pc:spChg chg="mod">
          <ac:chgData name="Matt Gilsenan" userId="f71a6ab0-3620-4e68-a71d-ae04fbb3e584" providerId="ADAL" clId="{E1115980-67AC-4A06-96DF-417442F69757}" dt="2019-07-01T11:29:23.843" v="1459" actId="1036"/>
          <ac:spMkLst>
            <pc:docMk/>
            <pc:sldMk cId="3256835578" sldId="266"/>
            <ac:spMk id="11" creationId="{83E78F76-35D8-4BBA-9B0E-EFAE08EF8D3E}"/>
          </ac:spMkLst>
        </pc:spChg>
        <pc:spChg chg="mod">
          <ac:chgData name="Matt Gilsenan" userId="f71a6ab0-3620-4e68-a71d-ae04fbb3e584" providerId="ADAL" clId="{E1115980-67AC-4A06-96DF-417442F69757}" dt="2019-07-01T11:29:23.843" v="1459" actId="1036"/>
          <ac:spMkLst>
            <pc:docMk/>
            <pc:sldMk cId="3256835578" sldId="266"/>
            <ac:spMk id="14" creationId="{0BACF5BC-25E2-437B-8C8C-8AB1ACD03251}"/>
          </ac:spMkLst>
        </pc:spChg>
        <pc:picChg chg="mod">
          <ac:chgData name="Matt Gilsenan" userId="f71a6ab0-3620-4e68-a71d-ae04fbb3e584" providerId="ADAL" clId="{E1115980-67AC-4A06-96DF-417442F69757}" dt="2019-07-01T11:29:23.843" v="1459" actId="1036"/>
          <ac:picMkLst>
            <pc:docMk/>
            <pc:sldMk cId="3256835578" sldId="266"/>
            <ac:picMk id="6" creationId="{85C56785-F35A-46B5-91AB-99E9C6C63920}"/>
          </ac:picMkLst>
        </pc:picChg>
        <pc:picChg chg="mod">
          <ac:chgData name="Matt Gilsenan" userId="f71a6ab0-3620-4e68-a71d-ae04fbb3e584" providerId="ADAL" clId="{E1115980-67AC-4A06-96DF-417442F69757}" dt="2019-07-01T11:29:23.843" v="1459" actId="1036"/>
          <ac:picMkLst>
            <pc:docMk/>
            <pc:sldMk cId="3256835578" sldId="266"/>
            <ac:picMk id="8" creationId="{7EECEA05-EEAA-41DD-BF36-4CE351EE62BA}"/>
          </ac:picMkLst>
        </pc:picChg>
        <pc:cxnChg chg="mod">
          <ac:chgData name="Matt Gilsenan" userId="f71a6ab0-3620-4e68-a71d-ae04fbb3e584" providerId="ADAL" clId="{E1115980-67AC-4A06-96DF-417442F69757}" dt="2019-07-01T11:29:23.843" v="1459" actId="1036"/>
          <ac:cxnSpMkLst>
            <pc:docMk/>
            <pc:sldMk cId="3256835578" sldId="266"/>
            <ac:cxnSpMk id="13" creationId="{B933FB3D-9D41-4D1C-A23C-B270C209319C}"/>
          </ac:cxnSpMkLst>
        </pc:cxnChg>
      </pc:sldChg>
      <pc:sldChg chg="addSp delSp modSp modNotesTx">
        <pc:chgData name="Matt Gilsenan" userId="f71a6ab0-3620-4e68-a71d-ae04fbb3e584" providerId="ADAL" clId="{E1115980-67AC-4A06-96DF-417442F69757}" dt="2019-07-01T11:45:32.962" v="1644" actId="20577"/>
        <pc:sldMkLst>
          <pc:docMk/>
          <pc:sldMk cId="1584952205" sldId="267"/>
        </pc:sldMkLst>
        <pc:spChg chg="mod">
          <ac:chgData name="Matt Gilsenan" userId="f71a6ab0-3620-4e68-a71d-ae04fbb3e584" providerId="ADAL" clId="{E1115980-67AC-4A06-96DF-417442F69757}" dt="2019-07-01T08:16:06.557" v="640" actId="255"/>
          <ac:spMkLst>
            <pc:docMk/>
            <pc:sldMk cId="1584952205" sldId="267"/>
            <ac:spMk id="2" creationId="{CDD28154-722A-435A-A0E0-2417D7F60B03}"/>
          </ac:spMkLst>
        </pc:spChg>
        <pc:spChg chg="del">
          <ac:chgData name="Matt Gilsenan" userId="f71a6ab0-3620-4e68-a71d-ae04fbb3e584" providerId="ADAL" clId="{E1115980-67AC-4A06-96DF-417442F69757}" dt="2019-07-01T11:36:16.305" v="1546" actId="478"/>
          <ac:spMkLst>
            <pc:docMk/>
            <pc:sldMk cId="1584952205" sldId="267"/>
            <ac:spMk id="3" creationId="{57E6552F-4157-43BB-80E2-F1E30B012FEB}"/>
          </ac:spMkLst>
        </pc:spChg>
        <pc:spChg chg="add del mod">
          <ac:chgData name="Matt Gilsenan" userId="f71a6ab0-3620-4e68-a71d-ae04fbb3e584" providerId="ADAL" clId="{E1115980-67AC-4A06-96DF-417442F69757}" dt="2019-07-01T11:36:17.804" v="1547" actId="478"/>
          <ac:spMkLst>
            <pc:docMk/>
            <pc:sldMk cId="1584952205" sldId="267"/>
            <ac:spMk id="7" creationId="{3C89E019-082C-4796-85F6-966E8D8AEBE0}"/>
          </ac:spMkLst>
        </pc:spChg>
        <pc:spChg chg="add mod">
          <ac:chgData name="Matt Gilsenan" userId="f71a6ab0-3620-4e68-a71d-ae04fbb3e584" providerId="ADAL" clId="{E1115980-67AC-4A06-96DF-417442F69757}" dt="2019-07-01T11:40:25.942" v="1571" actId="6549"/>
          <ac:spMkLst>
            <pc:docMk/>
            <pc:sldMk cId="1584952205" sldId="267"/>
            <ac:spMk id="9" creationId="{FA8D27B7-EA5D-48C9-B494-0125D4E7B483}"/>
          </ac:spMkLst>
        </pc:spChg>
        <pc:picChg chg="del">
          <ac:chgData name="Matt Gilsenan" userId="f71a6ab0-3620-4e68-a71d-ae04fbb3e584" providerId="ADAL" clId="{E1115980-67AC-4A06-96DF-417442F69757}" dt="2019-07-01T11:36:21.850" v="1548" actId="478"/>
          <ac:picMkLst>
            <pc:docMk/>
            <pc:sldMk cId="1584952205" sldId="267"/>
            <ac:picMk id="4" creationId="{C2CCF920-5068-4324-9C4D-B6E589C258A6}"/>
          </ac:picMkLst>
        </pc:picChg>
        <pc:picChg chg="add mod modCrop">
          <ac:chgData name="Matt Gilsenan" userId="f71a6ab0-3620-4e68-a71d-ae04fbb3e584" providerId="ADAL" clId="{E1115980-67AC-4A06-96DF-417442F69757}" dt="2019-07-01T11:37:10.883" v="1556" actId="1076"/>
          <ac:picMkLst>
            <pc:docMk/>
            <pc:sldMk cId="1584952205" sldId="267"/>
            <ac:picMk id="8" creationId="{AE240EF6-BFFC-4105-954F-B2E3243EAADE}"/>
          </ac:picMkLst>
        </pc:picChg>
      </pc:sldChg>
      <pc:sldChg chg="addSp delSp modSp modNotesTx">
        <pc:chgData name="Matt Gilsenan" userId="f71a6ab0-3620-4e68-a71d-ae04fbb3e584" providerId="ADAL" clId="{E1115980-67AC-4A06-96DF-417442F69757}" dt="2019-07-01T12:01:19.152" v="2073" actId="6549"/>
        <pc:sldMkLst>
          <pc:docMk/>
          <pc:sldMk cId="3163908523" sldId="268"/>
        </pc:sldMkLst>
        <pc:spChg chg="del mod">
          <ac:chgData name="Matt Gilsenan" userId="f71a6ab0-3620-4e68-a71d-ae04fbb3e584" providerId="ADAL" clId="{E1115980-67AC-4A06-96DF-417442F69757}" dt="2019-07-01T11:40:58.309" v="1576" actId="478"/>
          <ac:spMkLst>
            <pc:docMk/>
            <pc:sldMk cId="3163908523" sldId="268"/>
            <ac:spMk id="2" creationId="{A4F9CAB8-D221-451F-9DA2-6AFBDE7067C8}"/>
          </ac:spMkLst>
        </pc:spChg>
        <pc:spChg chg="del">
          <ac:chgData name="Matt Gilsenan" userId="f71a6ab0-3620-4e68-a71d-ae04fbb3e584" providerId="ADAL" clId="{E1115980-67AC-4A06-96DF-417442F69757}" dt="2019-07-01T11:41:31.461" v="1578" actId="478"/>
          <ac:spMkLst>
            <pc:docMk/>
            <pc:sldMk cId="3163908523" sldId="268"/>
            <ac:spMk id="3" creationId="{E5A5C7F5-B67B-4A3C-8CE3-A3A2B5FC5553}"/>
          </ac:spMkLst>
        </pc:spChg>
        <pc:spChg chg="add">
          <ac:chgData name="Matt Gilsenan" userId="f71a6ab0-3620-4e68-a71d-ae04fbb3e584" providerId="ADAL" clId="{E1115980-67AC-4A06-96DF-417442F69757}" dt="2019-07-01T11:40:55.575" v="1575"/>
          <ac:spMkLst>
            <pc:docMk/>
            <pc:sldMk cId="3163908523" sldId="268"/>
            <ac:spMk id="6" creationId="{A3E36C8E-9EE1-4A0F-8446-48FC26A9F583}"/>
          </ac:spMkLst>
        </pc:spChg>
        <pc:spChg chg="add del mod">
          <ac:chgData name="Matt Gilsenan" userId="f71a6ab0-3620-4e68-a71d-ae04fbb3e584" providerId="ADAL" clId="{E1115980-67AC-4A06-96DF-417442F69757}" dt="2019-07-01T11:40:59.168" v="1577" actId="478"/>
          <ac:spMkLst>
            <pc:docMk/>
            <pc:sldMk cId="3163908523" sldId="268"/>
            <ac:spMk id="8" creationId="{6EEE7E35-4634-4B6E-BCBF-DCB1BE2DA3A0}"/>
          </ac:spMkLst>
        </pc:spChg>
        <pc:spChg chg="add del mod">
          <ac:chgData name="Matt Gilsenan" userId="f71a6ab0-3620-4e68-a71d-ae04fbb3e584" providerId="ADAL" clId="{E1115980-67AC-4A06-96DF-417442F69757}" dt="2019-07-01T11:41:32.820" v="1579" actId="478"/>
          <ac:spMkLst>
            <pc:docMk/>
            <pc:sldMk cId="3163908523" sldId="268"/>
            <ac:spMk id="10" creationId="{AD96DEE4-BAE3-4144-A62B-BB82064975A7}"/>
          </ac:spMkLst>
        </pc:spChg>
        <pc:spChg chg="add mod">
          <ac:chgData name="Matt Gilsenan" userId="f71a6ab0-3620-4e68-a71d-ae04fbb3e584" providerId="ADAL" clId="{E1115980-67AC-4A06-96DF-417442F69757}" dt="2019-07-01T11:41:53.188" v="1597" actId="20577"/>
          <ac:spMkLst>
            <pc:docMk/>
            <pc:sldMk cId="3163908523" sldId="268"/>
            <ac:spMk id="11" creationId="{B06CBEFE-3804-46EE-9BDC-E0731197CD5C}"/>
          </ac:spMkLst>
        </pc:spChg>
        <pc:picChg chg="del">
          <ac:chgData name="Matt Gilsenan" userId="f71a6ab0-3620-4e68-a71d-ae04fbb3e584" providerId="ADAL" clId="{E1115980-67AC-4A06-96DF-417442F69757}" dt="2019-07-01T11:46:46.166" v="1656" actId="478"/>
          <ac:picMkLst>
            <pc:docMk/>
            <pc:sldMk cId="3163908523" sldId="268"/>
            <ac:picMk id="4" creationId="{293040BE-EA12-4674-A6D4-7A095EE9398D}"/>
          </ac:picMkLst>
        </pc:picChg>
        <pc:picChg chg="add mod modCrop">
          <ac:chgData name="Matt Gilsenan" userId="f71a6ab0-3620-4e68-a71d-ae04fbb3e584" providerId="ADAL" clId="{E1115980-67AC-4A06-96DF-417442F69757}" dt="2019-07-01T11:47:28.016" v="1664" actId="1076"/>
          <ac:picMkLst>
            <pc:docMk/>
            <pc:sldMk cId="3163908523" sldId="268"/>
            <ac:picMk id="12" creationId="{676AA983-A7CE-43D9-A296-AD81D881962F}"/>
          </ac:picMkLst>
        </pc:picChg>
      </pc:sldChg>
      <pc:sldChg chg="addSp modSp">
        <pc:chgData name="Matt Gilsenan" userId="f71a6ab0-3620-4e68-a71d-ae04fbb3e584" providerId="ADAL" clId="{E1115980-67AC-4A06-96DF-417442F69757}" dt="2019-07-01T12:03:27.513" v="2139" actId="1037"/>
        <pc:sldMkLst>
          <pc:docMk/>
          <pc:sldMk cId="2496309864" sldId="269"/>
        </pc:sldMkLst>
        <pc:spChg chg="add mod">
          <ac:chgData name="Matt Gilsenan" userId="f71a6ab0-3620-4e68-a71d-ae04fbb3e584" providerId="ADAL" clId="{E1115980-67AC-4A06-96DF-417442F69757}" dt="2019-07-01T12:02:01.941" v="2081" actId="1076"/>
          <ac:spMkLst>
            <pc:docMk/>
            <pc:sldMk cId="2496309864" sldId="269"/>
            <ac:spMk id="4" creationId="{FDF0B1C9-D2B3-46EB-A3A7-EE9C6B014226}"/>
          </ac:spMkLst>
        </pc:spChg>
        <pc:spChg chg="add mod">
          <ac:chgData name="Matt Gilsenan" userId="f71a6ab0-3620-4e68-a71d-ae04fbb3e584" providerId="ADAL" clId="{E1115980-67AC-4A06-96DF-417442F69757}" dt="2019-07-01T12:02:13.735" v="2093" actId="6549"/>
          <ac:spMkLst>
            <pc:docMk/>
            <pc:sldMk cId="2496309864" sldId="269"/>
            <ac:spMk id="5" creationId="{846DF909-6314-4F0F-BEFE-F48C7B47FC2A}"/>
          </ac:spMkLst>
        </pc:spChg>
        <pc:spChg chg="add mod">
          <ac:chgData name="Matt Gilsenan" userId="f71a6ab0-3620-4e68-a71d-ae04fbb3e584" providerId="ADAL" clId="{E1115980-67AC-4A06-96DF-417442F69757}" dt="2019-07-01T12:03:27.513" v="2139" actId="1037"/>
          <ac:spMkLst>
            <pc:docMk/>
            <pc:sldMk cId="2496309864" sldId="269"/>
            <ac:spMk id="6" creationId="{7C186AA4-6693-4F40-9DFF-4062CB846825}"/>
          </ac:spMkLst>
        </pc:spChg>
      </pc:sldChg>
      <pc:sldChg chg="modSp modNotesTx">
        <pc:chgData name="Matt Gilsenan" userId="f71a6ab0-3620-4e68-a71d-ae04fbb3e584" providerId="ADAL" clId="{E1115980-67AC-4A06-96DF-417442F69757}" dt="2019-07-01T12:25:07.053" v="3139" actId="20577"/>
        <pc:sldMkLst>
          <pc:docMk/>
          <pc:sldMk cId="1750156109" sldId="270"/>
        </pc:sldMkLst>
        <pc:spChg chg="mod">
          <ac:chgData name="Matt Gilsenan" userId="f71a6ab0-3620-4e68-a71d-ae04fbb3e584" providerId="ADAL" clId="{E1115980-67AC-4A06-96DF-417442F69757}" dt="2019-07-01T08:16:24.742" v="642" actId="1076"/>
          <ac:spMkLst>
            <pc:docMk/>
            <pc:sldMk cId="1750156109" sldId="270"/>
            <ac:spMk id="2" creationId="{7F7387C5-AAE7-4810-B423-80DD3F71F7E4}"/>
          </ac:spMkLst>
        </pc:spChg>
      </pc:sldChg>
      <pc:sldChg chg="addSp modSp modNotesTx">
        <pc:chgData name="Matt Gilsenan" userId="f71a6ab0-3620-4e68-a71d-ae04fbb3e584" providerId="ADAL" clId="{E1115980-67AC-4A06-96DF-417442F69757}" dt="2019-07-01T12:24:31.809" v="3137" actId="20577"/>
        <pc:sldMkLst>
          <pc:docMk/>
          <pc:sldMk cId="1020653321" sldId="271"/>
        </pc:sldMkLst>
        <pc:spChg chg="add mod">
          <ac:chgData name="Matt Gilsenan" userId="f71a6ab0-3620-4e68-a71d-ae04fbb3e584" providerId="ADAL" clId="{E1115980-67AC-4A06-96DF-417442F69757}" dt="2019-07-01T12:08:17.318" v="2268" actId="1038"/>
          <ac:spMkLst>
            <pc:docMk/>
            <pc:sldMk cId="1020653321" sldId="271"/>
            <ac:spMk id="5" creationId="{2A652307-EB37-4B61-B9D9-72340298A5D3}"/>
          </ac:spMkLst>
        </pc:spChg>
        <pc:spChg chg="add mod">
          <ac:chgData name="Matt Gilsenan" userId="f71a6ab0-3620-4e68-a71d-ae04fbb3e584" providerId="ADAL" clId="{E1115980-67AC-4A06-96DF-417442F69757}" dt="2019-07-01T12:08:28.487" v="2276" actId="14100"/>
          <ac:spMkLst>
            <pc:docMk/>
            <pc:sldMk cId="1020653321" sldId="271"/>
            <ac:spMk id="6" creationId="{A20A1F40-327A-45A9-88BF-EA4ED548A31D}"/>
          </ac:spMkLst>
        </pc:spChg>
        <pc:spChg chg="add mod">
          <ac:chgData name="Matt Gilsenan" userId="f71a6ab0-3620-4e68-a71d-ae04fbb3e584" providerId="ADAL" clId="{E1115980-67AC-4A06-96DF-417442F69757}" dt="2019-07-01T12:08:46.967" v="2278" actId="1076"/>
          <ac:spMkLst>
            <pc:docMk/>
            <pc:sldMk cId="1020653321" sldId="271"/>
            <ac:spMk id="7" creationId="{3950E7EB-6342-4DC5-B84A-1EC20DC10259}"/>
          </ac:spMkLst>
        </pc:spChg>
        <pc:spChg chg="add mod">
          <ac:chgData name="Matt Gilsenan" userId="f71a6ab0-3620-4e68-a71d-ae04fbb3e584" providerId="ADAL" clId="{E1115980-67AC-4A06-96DF-417442F69757}" dt="2019-07-01T12:09:10.274" v="2299" actId="1038"/>
          <ac:spMkLst>
            <pc:docMk/>
            <pc:sldMk cId="1020653321" sldId="271"/>
            <ac:spMk id="8" creationId="{F753D09B-0BC1-4BB7-8E99-420220E7B122}"/>
          </ac:spMkLst>
        </pc:spChg>
      </pc:sldChg>
      <pc:sldChg chg="addSp delSp modSp">
        <pc:chgData name="Matt Gilsenan" userId="f71a6ab0-3620-4e68-a71d-ae04fbb3e584" providerId="ADAL" clId="{E1115980-67AC-4A06-96DF-417442F69757}" dt="2019-07-01T12:11:03.216" v="2348" actId="478"/>
        <pc:sldMkLst>
          <pc:docMk/>
          <pc:sldMk cId="4066416196" sldId="272"/>
        </pc:sldMkLst>
        <pc:spChg chg="del">
          <ac:chgData name="Matt Gilsenan" userId="f71a6ab0-3620-4e68-a71d-ae04fbb3e584" providerId="ADAL" clId="{E1115980-67AC-4A06-96DF-417442F69757}" dt="2019-07-01T12:11:01.498" v="2347" actId="478"/>
          <ac:spMkLst>
            <pc:docMk/>
            <pc:sldMk cId="4066416196" sldId="272"/>
            <ac:spMk id="3" creationId="{C6E3002F-3FBE-4E8B-8D74-47C995736EC9}"/>
          </ac:spMkLst>
        </pc:spChg>
        <pc:spChg chg="add del mod">
          <ac:chgData name="Matt Gilsenan" userId="f71a6ab0-3620-4e68-a71d-ae04fbb3e584" providerId="ADAL" clId="{E1115980-67AC-4A06-96DF-417442F69757}" dt="2019-07-01T12:11:03.216" v="2348" actId="478"/>
          <ac:spMkLst>
            <pc:docMk/>
            <pc:sldMk cId="4066416196" sldId="272"/>
            <ac:spMk id="7" creationId="{B5AA5E54-D4E7-457C-B85F-0821BC02F41D}"/>
          </ac:spMkLst>
        </pc:spChg>
      </pc:sldChg>
      <pc:sldChg chg="addSp modSp modNotesTx">
        <pc:chgData name="Matt Gilsenan" userId="f71a6ab0-3620-4e68-a71d-ae04fbb3e584" providerId="ADAL" clId="{E1115980-67AC-4A06-96DF-417442F69757}" dt="2019-07-01T12:23:47.342" v="3136" actId="20577"/>
        <pc:sldMkLst>
          <pc:docMk/>
          <pc:sldMk cId="1618667789" sldId="273"/>
        </pc:sldMkLst>
        <pc:spChg chg="mod">
          <ac:chgData name="Matt Gilsenan" userId="f71a6ab0-3620-4e68-a71d-ae04fbb3e584" providerId="ADAL" clId="{E1115980-67AC-4A06-96DF-417442F69757}" dt="2019-07-01T12:22:15.006" v="3009" actId="1038"/>
          <ac:spMkLst>
            <pc:docMk/>
            <pc:sldMk cId="1618667789" sldId="273"/>
            <ac:spMk id="2" creationId="{62CC9B52-F3A5-43F4-B3A8-27A1D132A466}"/>
          </ac:spMkLst>
        </pc:spChg>
        <pc:spChg chg="mod">
          <ac:chgData name="Matt Gilsenan" userId="f71a6ab0-3620-4e68-a71d-ae04fbb3e584" providerId="ADAL" clId="{E1115980-67AC-4A06-96DF-417442F69757}" dt="2019-07-01T12:21:54.434" v="2966" actId="14100"/>
          <ac:spMkLst>
            <pc:docMk/>
            <pc:sldMk cId="1618667789" sldId="273"/>
            <ac:spMk id="3" creationId="{C3B4FBA7-DB93-45AE-8499-1E1741B78082}"/>
          </ac:spMkLst>
        </pc:spChg>
        <pc:spChg chg="add mod">
          <ac:chgData name="Matt Gilsenan" userId="f71a6ab0-3620-4e68-a71d-ae04fbb3e584" providerId="ADAL" clId="{E1115980-67AC-4A06-96DF-417442F69757}" dt="2019-07-01T12:22:07.711" v="2996" actId="1037"/>
          <ac:spMkLst>
            <pc:docMk/>
            <pc:sldMk cId="1618667789" sldId="273"/>
            <ac:spMk id="4" creationId="{BDD32EE2-CFE0-495B-8D79-8C865A3F8D24}"/>
          </ac:spMkLst>
        </pc:spChg>
      </pc:sldChg>
      <pc:sldChg chg="addSp delSp modSp modNotesTx">
        <pc:chgData name="Matt Gilsenan" userId="f71a6ab0-3620-4e68-a71d-ae04fbb3e584" providerId="ADAL" clId="{E1115980-67AC-4A06-96DF-417442F69757}" dt="2019-07-01T12:54:32.389" v="4224" actId="20577"/>
        <pc:sldMkLst>
          <pc:docMk/>
          <pc:sldMk cId="1243498895" sldId="276"/>
        </pc:sldMkLst>
        <pc:spChg chg="del">
          <ac:chgData name="Matt Gilsenan" userId="f71a6ab0-3620-4e68-a71d-ae04fbb3e584" providerId="ADAL" clId="{E1115980-67AC-4A06-96DF-417442F69757}" dt="2019-07-01T08:12:11.100" v="574" actId="478"/>
          <ac:spMkLst>
            <pc:docMk/>
            <pc:sldMk cId="1243498895" sldId="276"/>
            <ac:spMk id="2" creationId="{4FBAAC7B-0AA6-420B-ACE9-CBAD7E572E65}"/>
          </ac:spMkLst>
        </pc:spChg>
        <pc:spChg chg="add del mod">
          <ac:chgData name="Matt Gilsenan" userId="f71a6ab0-3620-4e68-a71d-ae04fbb3e584" providerId="ADAL" clId="{E1115980-67AC-4A06-96DF-417442F69757}" dt="2019-07-01T08:12:14.166" v="576" actId="478"/>
          <ac:spMkLst>
            <pc:docMk/>
            <pc:sldMk cId="1243498895" sldId="276"/>
            <ac:spMk id="5" creationId="{5DFEB7AE-5993-48D2-920F-E73040AA44CA}"/>
          </ac:spMkLst>
        </pc:spChg>
        <pc:spChg chg="add mod">
          <ac:chgData name="Matt Gilsenan" userId="f71a6ab0-3620-4e68-a71d-ae04fbb3e584" providerId="ADAL" clId="{E1115980-67AC-4A06-96DF-417442F69757}" dt="2019-07-01T08:19:45.765" v="645" actId="1076"/>
          <ac:spMkLst>
            <pc:docMk/>
            <pc:sldMk cId="1243498895" sldId="276"/>
            <ac:spMk id="6" creationId="{6912823A-CC81-482E-A4C6-1901886E3112}"/>
          </ac:spMkLst>
        </pc:spChg>
        <pc:spChg chg="add del mod">
          <ac:chgData name="Matt Gilsenan" userId="f71a6ab0-3620-4e68-a71d-ae04fbb3e584" providerId="ADAL" clId="{E1115980-67AC-4A06-96DF-417442F69757}" dt="2019-07-01T08:28:03.531" v="672" actId="767"/>
          <ac:spMkLst>
            <pc:docMk/>
            <pc:sldMk cId="1243498895" sldId="276"/>
            <ac:spMk id="8" creationId="{2831D3D0-37FF-4D29-82D0-8770C9F0467D}"/>
          </ac:spMkLst>
        </pc:spChg>
        <pc:spChg chg="add mod">
          <ac:chgData name="Matt Gilsenan" userId="f71a6ab0-3620-4e68-a71d-ae04fbb3e584" providerId="ADAL" clId="{E1115980-67AC-4A06-96DF-417442F69757}" dt="2019-07-01T09:08:16.367" v="1236" actId="207"/>
          <ac:spMkLst>
            <pc:docMk/>
            <pc:sldMk cId="1243498895" sldId="276"/>
            <ac:spMk id="9" creationId="{B443482F-BCB5-43F4-BBFE-D05052F039CE}"/>
          </ac:spMkLst>
        </pc:spChg>
        <pc:spChg chg="add mod">
          <ac:chgData name="Matt Gilsenan" userId="f71a6ab0-3620-4e68-a71d-ae04fbb3e584" providerId="ADAL" clId="{E1115980-67AC-4A06-96DF-417442F69757}" dt="2019-07-01T09:08:16.367" v="1236" actId="207"/>
          <ac:spMkLst>
            <pc:docMk/>
            <pc:sldMk cId="1243498895" sldId="276"/>
            <ac:spMk id="10" creationId="{88A88C5E-3948-4DA7-9D66-1E114DBD7B4A}"/>
          </ac:spMkLst>
        </pc:spChg>
        <pc:spChg chg="add mod">
          <ac:chgData name="Matt Gilsenan" userId="f71a6ab0-3620-4e68-a71d-ae04fbb3e584" providerId="ADAL" clId="{E1115980-67AC-4A06-96DF-417442F69757}" dt="2019-07-01T09:08:16.367" v="1236" actId="207"/>
          <ac:spMkLst>
            <pc:docMk/>
            <pc:sldMk cId="1243498895" sldId="276"/>
            <ac:spMk id="11" creationId="{6E9A4A29-7E8D-43DF-A1C1-BA40D60768D4}"/>
          </ac:spMkLst>
        </pc:spChg>
        <pc:spChg chg="add mod">
          <ac:chgData name="Matt Gilsenan" userId="f71a6ab0-3620-4e68-a71d-ae04fbb3e584" providerId="ADAL" clId="{E1115980-67AC-4A06-96DF-417442F69757}" dt="2019-07-01T09:08:16.367" v="1236" actId="207"/>
          <ac:spMkLst>
            <pc:docMk/>
            <pc:sldMk cId="1243498895" sldId="276"/>
            <ac:spMk id="12" creationId="{7ABA9C04-6615-47BE-B943-2BE947E0E999}"/>
          </ac:spMkLst>
        </pc:spChg>
        <pc:spChg chg="add mod">
          <ac:chgData name="Matt Gilsenan" userId="f71a6ab0-3620-4e68-a71d-ae04fbb3e584" providerId="ADAL" clId="{E1115980-67AC-4A06-96DF-417442F69757}" dt="2019-07-01T09:08:16.367" v="1236" actId="207"/>
          <ac:spMkLst>
            <pc:docMk/>
            <pc:sldMk cId="1243498895" sldId="276"/>
            <ac:spMk id="13" creationId="{4C4E425E-CA07-42BA-BFA7-685153737C69}"/>
          </ac:spMkLst>
        </pc:spChg>
        <pc:spChg chg="add mod">
          <ac:chgData name="Matt Gilsenan" userId="f71a6ab0-3620-4e68-a71d-ae04fbb3e584" providerId="ADAL" clId="{E1115980-67AC-4A06-96DF-417442F69757}" dt="2019-07-01T09:08:16.367" v="1236" actId="207"/>
          <ac:spMkLst>
            <pc:docMk/>
            <pc:sldMk cId="1243498895" sldId="276"/>
            <ac:spMk id="14" creationId="{46FA305E-8110-4B45-815C-362FA30548D9}"/>
          </ac:spMkLst>
        </pc:spChg>
        <pc:spChg chg="add mod">
          <ac:chgData name="Matt Gilsenan" userId="f71a6ab0-3620-4e68-a71d-ae04fbb3e584" providerId="ADAL" clId="{E1115980-67AC-4A06-96DF-417442F69757}" dt="2019-07-01T09:06:50.731" v="1233" actId="2085"/>
          <ac:spMkLst>
            <pc:docMk/>
            <pc:sldMk cId="1243498895" sldId="276"/>
            <ac:spMk id="15" creationId="{22A261B7-42E5-4FD4-B926-DA845CF0BCD3}"/>
          </ac:spMkLst>
        </pc:spChg>
        <pc:spChg chg="add mod">
          <ac:chgData name="Matt Gilsenan" userId="f71a6ab0-3620-4e68-a71d-ae04fbb3e584" providerId="ADAL" clId="{E1115980-67AC-4A06-96DF-417442F69757}" dt="2019-07-01T09:06:50.731" v="1233" actId="2085"/>
          <ac:spMkLst>
            <pc:docMk/>
            <pc:sldMk cId="1243498895" sldId="276"/>
            <ac:spMk id="16" creationId="{FC6273E9-93F7-4636-B334-2F0308C312CA}"/>
          </ac:spMkLst>
        </pc:spChg>
        <pc:spChg chg="add mod">
          <ac:chgData name="Matt Gilsenan" userId="f71a6ab0-3620-4e68-a71d-ae04fbb3e584" providerId="ADAL" clId="{E1115980-67AC-4A06-96DF-417442F69757}" dt="2019-07-01T09:06:50.731" v="1233" actId="2085"/>
          <ac:spMkLst>
            <pc:docMk/>
            <pc:sldMk cId="1243498895" sldId="276"/>
            <ac:spMk id="17" creationId="{D6FAC6FF-86C1-4D18-8C52-C25FD5FFDBB0}"/>
          </ac:spMkLst>
        </pc:spChg>
        <pc:spChg chg="add mod">
          <ac:chgData name="Matt Gilsenan" userId="f71a6ab0-3620-4e68-a71d-ae04fbb3e584" providerId="ADAL" clId="{E1115980-67AC-4A06-96DF-417442F69757}" dt="2019-07-01T09:06:50.731" v="1233" actId="2085"/>
          <ac:spMkLst>
            <pc:docMk/>
            <pc:sldMk cId="1243498895" sldId="276"/>
            <ac:spMk id="18" creationId="{67AAF11F-3CB2-4CB3-BC89-F4621E5D2681}"/>
          </ac:spMkLst>
        </pc:spChg>
        <pc:spChg chg="add mod">
          <ac:chgData name="Matt Gilsenan" userId="f71a6ab0-3620-4e68-a71d-ae04fbb3e584" providerId="ADAL" clId="{E1115980-67AC-4A06-96DF-417442F69757}" dt="2019-07-01T09:06:50.731" v="1233" actId="2085"/>
          <ac:spMkLst>
            <pc:docMk/>
            <pc:sldMk cId="1243498895" sldId="276"/>
            <ac:spMk id="19" creationId="{8AB946AA-E60E-456B-A4D0-10AB8FEF2B2C}"/>
          </ac:spMkLst>
        </pc:spChg>
        <pc:spChg chg="add mod">
          <ac:chgData name="Matt Gilsenan" userId="f71a6ab0-3620-4e68-a71d-ae04fbb3e584" providerId="ADAL" clId="{E1115980-67AC-4A06-96DF-417442F69757}" dt="2019-07-01T09:06:50.731" v="1233" actId="2085"/>
          <ac:spMkLst>
            <pc:docMk/>
            <pc:sldMk cId="1243498895" sldId="276"/>
            <ac:spMk id="20" creationId="{0CAAEA3F-9B83-41C9-941D-FF406A497CE5}"/>
          </ac:spMkLst>
        </pc:spChg>
        <pc:picChg chg="del">
          <ac:chgData name="Matt Gilsenan" userId="f71a6ab0-3620-4e68-a71d-ae04fbb3e584" providerId="ADAL" clId="{E1115980-67AC-4A06-96DF-417442F69757}" dt="2019-07-01T08:26:40.287" v="646" actId="478"/>
          <ac:picMkLst>
            <pc:docMk/>
            <pc:sldMk cId="1243498895" sldId="276"/>
            <ac:picMk id="3" creationId="{503A4B35-2F9E-4FFC-9E15-19FB5778E2CE}"/>
          </ac:picMkLst>
        </pc:picChg>
        <pc:picChg chg="add mod modCrop">
          <ac:chgData name="Matt Gilsenan" userId="f71a6ab0-3620-4e68-a71d-ae04fbb3e584" providerId="ADAL" clId="{E1115980-67AC-4A06-96DF-417442F69757}" dt="2019-07-01T08:27:51.097" v="660" actId="1076"/>
          <ac:picMkLst>
            <pc:docMk/>
            <pc:sldMk cId="1243498895" sldId="276"/>
            <ac:picMk id="7" creationId="{60B1C90A-35FA-4A14-8C31-6D34C5049535}"/>
          </ac:picMkLst>
        </pc:picChg>
      </pc:sldChg>
      <pc:sldChg chg="addSp delSp modSp modNotesTx">
        <pc:chgData name="Matt Gilsenan" userId="f71a6ab0-3620-4e68-a71d-ae04fbb3e584" providerId="ADAL" clId="{E1115980-67AC-4A06-96DF-417442F69757}" dt="2019-07-01T13:07:39.325" v="4670" actId="20577"/>
        <pc:sldMkLst>
          <pc:docMk/>
          <pc:sldMk cId="464674078" sldId="277"/>
        </pc:sldMkLst>
        <pc:spChg chg="add del">
          <ac:chgData name="Matt Gilsenan" userId="f71a6ab0-3620-4e68-a71d-ae04fbb3e584" providerId="ADAL" clId="{E1115980-67AC-4A06-96DF-417442F69757}" dt="2019-07-01T08:36:08.201" v="1030" actId="478"/>
          <ac:spMkLst>
            <pc:docMk/>
            <pc:sldMk cId="464674078" sldId="277"/>
            <ac:spMk id="7" creationId="{01FD9953-5FA2-4B4A-A115-B9B596A901D4}"/>
          </ac:spMkLst>
        </pc:spChg>
        <pc:spChg chg="add mod">
          <ac:chgData name="Matt Gilsenan" userId="f71a6ab0-3620-4e68-a71d-ae04fbb3e584" providerId="ADAL" clId="{E1115980-67AC-4A06-96DF-417442F69757}" dt="2019-07-01T09:02:20.020" v="1214" actId="12788"/>
          <ac:spMkLst>
            <pc:docMk/>
            <pc:sldMk cId="464674078" sldId="277"/>
            <ac:spMk id="9" creationId="{8471A753-A24E-41BA-811E-19C75B407EBA}"/>
          </ac:spMkLst>
        </pc:spChg>
        <pc:spChg chg="add mod">
          <ac:chgData name="Matt Gilsenan" userId="f71a6ab0-3620-4e68-a71d-ae04fbb3e584" providerId="ADAL" clId="{E1115980-67AC-4A06-96DF-417442F69757}" dt="2019-07-01T09:02:09.636" v="1213" actId="12788"/>
          <ac:spMkLst>
            <pc:docMk/>
            <pc:sldMk cId="464674078" sldId="277"/>
            <ac:spMk id="10" creationId="{25A40688-23B6-4B5C-9ED3-7AB9B3BFCA12}"/>
          </ac:spMkLst>
        </pc:spChg>
        <pc:spChg chg="add mod">
          <ac:chgData name="Matt Gilsenan" userId="f71a6ab0-3620-4e68-a71d-ae04fbb3e584" providerId="ADAL" clId="{E1115980-67AC-4A06-96DF-417442F69757}" dt="2019-07-01T09:02:03.216" v="1212" actId="12788"/>
          <ac:spMkLst>
            <pc:docMk/>
            <pc:sldMk cId="464674078" sldId="277"/>
            <ac:spMk id="12" creationId="{A4379482-FED4-498F-8D7C-5FDAA8E8C8AD}"/>
          </ac:spMkLst>
        </pc:spChg>
        <pc:picChg chg="mod">
          <ac:chgData name="Matt Gilsenan" userId="f71a6ab0-3620-4e68-a71d-ae04fbb3e584" providerId="ADAL" clId="{E1115980-67AC-4A06-96DF-417442F69757}" dt="2019-07-01T09:02:20.020" v="1214" actId="12788"/>
          <ac:picMkLst>
            <pc:docMk/>
            <pc:sldMk cId="464674078" sldId="277"/>
            <ac:picMk id="11" creationId="{9DE87CF5-4055-4ED5-8837-EA4D68A0A715}"/>
          </ac:picMkLst>
        </pc:picChg>
        <pc:picChg chg="mod">
          <ac:chgData name="Matt Gilsenan" userId="f71a6ab0-3620-4e68-a71d-ae04fbb3e584" providerId="ADAL" clId="{E1115980-67AC-4A06-96DF-417442F69757}" dt="2019-07-01T09:02:32.642" v="1219" actId="1037"/>
          <ac:picMkLst>
            <pc:docMk/>
            <pc:sldMk cId="464674078" sldId="277"/>
            <ac:picMk id="13" creationId="{322C30CB-20A4-4AB9-9B25-1CE8E7318027}"/>
          </ac:picMkLst>
        </pc:picChg>
        <pc:picChg chg="mod">
          <ac:chgData name="Matt Gilsenan" userId="f71a6ab0-3620-4e68-a71d-ae04fbb3e584" providerId="ADAL" clId="{E1115980-67AC-4A06-96DF-417442F69757}" dt="2019-07-01T09:02:09.636" v="1213" actId="12788"/>
          <ac:picMkLst>
            <pc:docMk/>
            <pc:sldMk cId="464674078" sldId="277"/>
            <ac:picMk id="15" creationId="{85745D31-E992-437B-899D-03CBE8183470}"/>
          </ac:picMkLst>
        </pc:picChg>
      </pc:sldChg>
      <pc:sldChg chg="addSp modSp">
        <pc:chgData name="Matt Gilsenan" userId="f71a6ab0-3620-4e68-a71d-ae04fbb3e584" providerId="ADAL" clId="{E1115980-67AC-4A06-96DF-417442F69757}" dt="2019-07-01T12:05:35.558" v="2210" actId="1038"/>
        <pc:sldMkLst>
          <pc:docMk/>
          <pc:sldMk cId="2696409799" sldId="279"/>
        </pc:sldMkLst>
        <pc:spChg chg="add mod">
          <ac:chgData name="Matt Gilsenan" userId="f71a6ab0-3620-4e68-a71d-ae04fbb3e584" providerId="ADAL" clId="{E1115980-67AC-4A06-96DF-417442F69757}" dt="2019-07-01T12:05:29.653" v="2196" actId="1037"/>
          <ac:spMkLst>
            <pc:docMk/>
            <pc:sldMk cId="2696409799" sldId="279"/>
            <ac:spMk id="6" creationId="{80FFB629-69DA-480B-8179-ECC689DBC0BF}"/>
          </ac:spMkLst>
        </pc:spChg>
        <pc:spChg chg="add mod">
          <ac:chgData name="Matt Gilsenan" userId="f71a6ab0-3620-4e68-a71d-ae04fbb3e584" providerId="ADAL" clId="{E1115980-67AC-4A06-96DF-417442F69757}" dt="2019-07-01T12:05:35.558" v="2210" actId="1038"/>
          <ac:spMkLst>
            <pc:docMk/>
            <pc:sldMk cId="2696409799" sldId="279"/>
            <ac:spMk id="10" creationId="{E23E920A-6DBC-4AAF-8A13-112F7459E2C7}"/>
          </ac:spMkLst>
        </pc:spChg>
        <pc:cxnChg chg="add mod">
          <ac:chgData name="Matt Gilsenan" userId="f71a6ab0-3620-4e68-a71d-ae04fbb3e584" providerId="ADAL" clId="{E1115980-67AC-4A06-96DF-417442F69757}" dt="2019-07-01T12:05:21.780" v="2179" actId="1036"/>
          <ac:cxnSpMkLst>
            <pc:docMk/>
            <pc:sldMk cId="2696409799" sldId="279"/>
            <ac:cxnSpMk id="7" creationId="{738309E6-5AA9-4FAB-8C66-826120AA325B}"/>
          </ac:cxnSpMkLst>
        </pc:cxnChg>
        <pc:cxnChg chg="add mod">
          <ac:chgData name="Matt Gilsenan" userId="f71a6ab0-3620-4e68-a71d-ae04fbb3e584" providerId="ADAL" clId="{E1115980-67AC-4A06-96DF-417442F69757}" dt="2019-07-01T12:04:56.113" v="2156" actId="14100"/>
          <ac:cxnSpMkLst>
            <pc:docMk/>
            <pc:sldMk cId="2696409799" sldId="279"/>
            <ac:cxnSpMk id="9" creationId="{D386A146-8B3C-4358-B5D4-E0E16364C06B}"/>
          </ac:cxnSpMkLst>
        </pc:cxnChg>
      </pc:sldChg>
      <pc:sldChg chg="addSp modSp modNotesTx">
        <pc:chgData name="Matt Gilsenan" userId="f71a6ab0-3620-4e68-a71d-ae04fbb3e584" providerId="ADAL" clId="{E1115980-67AC-4A06-96DF-417442F69757}" dt="2019-07-01T12:10:50.641" v="2346" actId="20577"/>
        <pc:sldMkLst>
          <pc:docMk/>
          <pc:sldMk cId="3299377350" sldId="280"/>
        </pc:sldMkLst>
        <pc:spChg chg="mod">
          <ac:chgData name="Matt Gilsenan" userId="f71a6ab0-3620-4e68-a71d-ae04fbb3e584" providerId="ADAL" clId="{E1115980-67AC-4A06-96DF-417442F69757}" dt="2019-07-01T08:05:07.207" v="363" actId="6549"/>
          <ac:spMkLst>
            <pc:docMk/>
            <pc:sldMk cId="3299377350" sldId="280"/>
            <ac:spMk id="2" creationId="{0F943542-37D3-400E-A114-7BFB6CD74FAF}"/>
          </ac:spMkLst>
        </pc:spChg>
        <pc:spChg chg="add">
          <ac:chgData name="Matt Gilsenan" userId="f71a6ab0-3620-4e68-a71d-ae04fbb3e584" providerId="ADAL" clId="{E1115980-67AC-4A06-96DF-417442F69757}" dt="2019-07-01T12:09:21.756" v="2300"/>
          <ac:spMkLst>
            <pc:docMk/>
            <pc:sldMk cId="3299377350" sldId="280"/>
            <ac:spMk id="4" creationId="{89123407-417E-4B65-B672-57F227CD4CFE}"/>
          </ac:spMkLst>
        </pc:spChg>
        <pc:spChg chg="add mod">
          <ac:chgData name="Matt Gilsenan" userId="f71a6ab0-3620-4e68-a71d-ae04fbb3e584" providerId="ADAL" clId="{E1115980-67AC-4A06-96DF-417442F69757}" dt="2019-07-01T12:09:38.689" v="2314" actId="1038"/>
          <ac:spMkLst>
            <pc:docMk/>
            <pc:sldMk cId="3299377350" sldId="280"/>
            <ac:spMk id="6" creationId="{3F527807-0520-4787-A739-737C616F88CA}"/>
          </ac:spMkLst>
        </pc:spChg>
        <pc:spChg chg="add mod">
          <ac:chgData name="Matt Gilsenan" userId="f71a6ab0-3620-4e68-a71d-ae04fbb3e584" providerId="ADAL" clId="{E1115980-67AC-4A06-96DF-417442F69757}" dt="2019-07-01T12:09:55.451" v="2331" actId="1035"/>
          <ac:spMkLst>
            <pc:docMk/>
            <pc:sldMk cId="3299377350" sldId="280"/>
            <ac:spMk id="7" creationId="{66C708CC-29F1-4B5C-A3B7-0A83A9FAAB7B}"/>
          </ac:spMkLst>
        </pc:spChg>
        <pc:spChg chg="add mod">
          <ac:chgData name="Matt Gilsenan" userId="f71a6ab0-3620-4e68-a71d-ae04fbb3e584" providerId="ADAL" clId="{E1115980-67AC-4A06-96DF-417442F69757}" dt="2019-07-01T12:10:30.099" v="2343" actId="14100"/>
          <ac:spMkLst>
            <pc:docMk/>
            <pc:sldMk cId="3299377350" sldId="280"/>
            <ac:spMk id="8" creationId="{E9F8D5D9-23C8-4761-9969-3E6E197A098F}"/>
          </ac:spMkLst>
        </pc:spChg>
        <pc:spChg chg="add mod">
          <ac:chgData name="Matt Gilsenan" userId="f71a6ab0-3620-4e68-a71d-ae04fbb3e584" providerId="ADAL" clId="{E1115980-67AC-4A06-96DF-417442F69757}" dt="2019-07-01T12:10:27.834" v="2342" actId="14100"/>
          <ac:spMkLst>
            <pc:docMk/>
            <pc:sldMk cId="3299377350" sldId="280"/>
            <ac:spMk id="9" creationId="{EE409FE0-3081-447A-B922-875C5CB8AA59}"/>
          </ac:spMkLst>
        </pc:spChg>
        <pc:spChg chg="add mod">
          <ac:chgData name="Matt Gilsenan" userId="f71a6ab0-3620-4e68-a71d-ae04fbb3e584" providerId="ADAL" clId="{E1115980-67AC-4A06-96DF-417442F69757}" dt="2019-07-01T12:10:23.772" v="2341" actId="1076"/>
          <ac:spMkLst>
            <pc:docMk/>
            <pc:sldMk cId="3299377350" sldId="280"/>
            <ac:spMk id="10" creationId="{3771AD2A-2402-4123-B9BE-187994D9C196}"/>
          </ac:spMkLst>
        </pc:spChg>
      </pc:sldChg>
      <pc:sldChg chg="modSp modNotesTx">
        <pc:chgData name="Matt Gilsenan" userId="f71a6ab0-3620-4e68-a71d-ae04fbb3e584" providerId="ADAL" clId="{E1115980-67AC-4A06-96DF-417442F69757}" dt="2019-07-01T12:17:31.208" v="2808" actId="20577"/>
        <pc:sldMkLst>
          <pc:docMk/>
          <pc:sldMk cId="657854110" sldId="283"/>
        </pc:sldMkLst>
        <pc:spChg chg="mod">
          <ac:chgData name="Matt Gilsenan" userId="f71a6ab0-3620-4e68-a71d-ae04fbb3e584" providerId="ADAL" clId="{E1115980-67AC-4A06-96DF-417442F69757}" dt="2019-07-01T12:13:31.062" v="2446" actId="20577"/>
          <ac:spMkLst>
            <pc:docMk/>
            <pc:sldMk cId="657854110" sldId="283"/>
            <ac:spMk id="10" creationId="{2519FB36-1B44-4556-A336-FE7370CCF2F6}"/>
          </ac:spMkLst>
        </pc:spChg>
      </pc:sldChg>
      <pc:sldChg chg="modSp modNotesTx">
        <pc:chgData name="Matt Gilsenan" userId="f71a6ab0-3620-4e68-a71d-ae04fbb3e584" providerId="ADAL" clId="{E1115980-67AC-4A06-96DF-417442F69757}" dt="2019-07-01T12:18:07.622" v="2846" actId="20577"/>
        <pc:sldMkLst>
          <pc:docMk/>
          <pc:sldMk cId="222939775" sldId="284"/>
        </pc:sldMkLst>
        <pc:spChg chg="mod">
          <ac:chgData name="Matt Gilsenan" userId="f71a6ab0-3620-4e68-a71d-ae04fbb3e584" providerId="ADAL" clId="{E1115980-67AC-4A06-96DF-417442F69757}" dt="2019-07-01T12:11:47.509" v="2360" actId="20577"/>
          <ac:spMkLst>
            <pc:docMk/>
            <pc:sldMk cId="222939775" sldId="284"/>
            <ac:spMk id="9" creationId="{419DD012-F76A-43DA-9BF0-952FB09F270A}"/>
          </ac:spMkLst>
        </pc:spChg>
      </pc:sldChg>
      <pc:sldChg chg="modSp modNotesTx">
        <pc:chgData name="Matt Gilsenan" userId="f71a6ab0-3620-4e68-a71d-ae04fbb3e584" providerId="ADAL" clId="{E1115980-67AC-4A06-96DF-417442F69757}" dt="2019-07-01T12:19:16.165" v="2906" actId="5793"/>
        <pc:sldMkLst>
          <pc:docMk/>
          <pc:sldMk cId="2050510624" sldId="285"/>
        </pc:sldMkLst>
        <pc:spChg chg="mod">
          <ac:chgData name="Matt Gilsenan" userId="f71a6ab0-3620-4e68-a71d-ae04fbb3e584" providerId="ADAL" clId="{E1115980-67AC-4A06-96DF-417442F69757}" dt="2019-07-01T12:12:42.793" v="2407" actId="20577"/>
          <ac:spMkLst>
            <pc:docMk/>
            <pc:sldMk cId="2050510624" sldId="285"/>
            <ac:spMk id="8" creationId="{0D1929B1-F13D-4AE6-B8D7-AAA923C80174}"/>
          </ac:spMkLst>
        </pc:spChg>
      </pc:sldChg>
      <pc:sldChg chg="addSp delSp modSp modNotesTx">
        <pc:chgData name="Matt Gilsenan" userId="f71a6ab0-3620-4e68-a71d-ae04fbb3e584" providerId="ADAL" clId="{E1115980-67AC-4A06-96DF-417442F69757}" dt="2019-07-01T11:49:12.009" v="1665" actId="6549"/>
        <pc:sldMkLst>
          <pc:docMk/>
          <pc:sldMk cId="3675031931" sldId="286"/>
        </pc:sldMkLst>
        <pc:spChg chg="del mod">
          <ac:chgData name="Matt Gilsenan" userId="f71a6ab0-3620-4e68-a71d-ae04fbb3e584" providerId="ADAL" clId="{E1115980-67AC-4A06-96DF-417442F69757}" dt="2019-07-01T11:40:46.421" v="1572" actId="478"/>
          <ac:spMkLst>
            <pc:docMk/>
            <pc:sldMk cId="3675031931" sldId="286"/>
            <ac:spMk id="2" creationId="{377A74C9-B5DE-45CA-A6C1-62060EB6B140}"/>
          </ac:spMkLst>
        </pc:spChg>
        <pc:spChg chg="mod">
          <ac:chgData name="Matt Gilsenan" userId="f71a6ab0-3620-4e68-a71d-ae04fbb3e584" providerId="ADAL" clId="{E1115980-67AC-4A06-96DF-417442F69757}" dt="2019-07-01T11:40:22.552" v="1569" actId="6549"/>
          <ac:spMkLst>
            <pc:docMk/>
            <pc:sldMk cId="3675031931" sldId="286"/>
            <ac:spMk id="3" creationId="{8FD17549-D954-4975-871F-C1882DE138CF}"/>
          </ac:spMkLst>
        </pc:spChg>
        <pc:spChg chg="add del mod">
          <ac:chgData name="Matt Gilsenan" userId="f71a6ab0-3620-4e68-a71d-ae04fbb3e584" providerId="ADAL" clId="{E1115980-67AC-4A06-96DF-417442F69757}" dt="2019-07-01T11:40:47.983" v="1573" actId="478"/>
          <ac:spMkLst>
            <pc:docMk/>
            <pc:sldMk cId="3675031931" sldId="286"/>
            <ac:spMk id="8" creationId="{D4B6630E-3F2C-44A1-B6B0-5E73A55DDBAE}"/>
          </ac:spMkLst>
        </pc:spChg>
        <pc:spChg chg="add">
          <ac:chgData name="Matt Gilsenan" userId="f71a6ab0-3620-4e68-a71d-ae04fbb3e584" providerId="ADAL" clId="{E1115980-67AC-4A06-96DF-417442F69757}" dt="2019-07-01T11:40:49.030" v="1574"/>
          <ac:spMkLst>
            <pc:docMk/>
            <pc:sldMk cId="3675031931" sldId="286"/>
            <ac:spMk id="9" creationId="{7581A74E-0EF2-4088-ADCD-82D3CAD1C97A}"/>
          </ac:spMkLst>
        </pc:spChg>
        <pc:picChg chg="del">
          <ac:chgData name="Matt Gilsenan" userId="f71a6ab0-3620-4e68-a71d-ae04fbb3e584" providerId="ADAL" clId="{E1115980-67AC-4A06-96DF-417442F69757}" dt="2019-07-01T11:30:01.131" v="1460" actId="478"/>
          <ac:picMkLst>
            <pc:docMk/>
            <pc:sldMk cId="3675031931" sldId="286"/>
            <ac:picMk id="4" creationId="{A935BC0A-3680-4555-8EF5-98ED281265FE}"/>
          </ac:picMkLst>
        </pc:picChg>
        <pc:picChg chg="add mod ord modCrop">
          <ac:chgData name="Matt Gilsenan" userId="f71a6ab0-3620-4e68-a71d-ae04fbb3e584" providerId="ADAL" clId="{E1115980-67AC-4A06-96DF-417442F69757}" dt="2019-07-01T11:37:52.857" v="1558" actId="1076"/>
          <ac:picMkLst>
            <pc:docMk/>
            <pc:sldMk cId="3675031931" sldId="286"/>
            <ac:picMk id="5" creationId="{91C9F764-0B63-422A-B529-3A887E6B8777}"/>
          </ac:picMkLst>
        </pc:picChg>
        <pc:picChg chg="mod">
          <ac:chgData name="Matt Gilsenan" userId="f71a6ab0-3620-4e68-a71d-ae04fbb3e584" providerId="ADAL" clId="{E1115980-67AC-4A06-96DF-417442F69757}" dt="2019-07-01T11:30:51.024" v="1513" actId="1037"/>
          <ac:picMkLst>
            <pc:docMk/>
            <pc:sldMk cId="3675031931" sldId="286"/>
            <ac:picMk id="7" creationId="{2338158D-8714-4307-9173-23D0CC45042F}"/>
          </ac:picMkLst>
        </pc:picChg>
      </pc:sldChg>
      <pc:sldChg chg="addSp modSp">
        <pc:chgData name="Matt Gilsenan" userId="f71a6ab0-3620-4e68-a71d-ae04fbb3e584" providerId="ADAL" clId="{E1115980-67AC-4A06-96DF-417442F69757}" dt="2019-07-01T12:06:45.042" v="2235" actId="14100"/>
        <pc:sldMkLst>
          <pc:docMk/>
          <pc:sldMk cId="4095352473" sldId="287"/>
        </pc:sldMkLst>
        <pc:spChg chg="add mod">
          <ac:chgData name="Matt Gilsenan" userId="f71a6ab0-3620-4e68-a71d-ae04fbb3e584" providerId="ADAL" clId="{E1115980-67AC-4A06-96DF-417442F69757}" dt="2019-07-01T12:06:37.741" v="2233" actId="1076"/>
          <ac:spMkLst>
            <pc:docMk/>
            <pc:sldMk cId="4095352473" sldId="287"/>
            <ac:spMk id="4" creationId="{5B527A1A-8984-4424-9423-BCC35A872779}"/>
          </ac:spMkLst>
        </pc:spChg>
        <pc:cxnChg chg="add mod">
          <ac:chgData name="Matt Gilsenan" userId="f71a6ab0-3620-4e68-a71d-ae04fbb3e584" providerId="ADAL" clId="{E1115980-67AC-4A06-96DF-417442F69757}" dt="2019-07-01T12:06:40.927" v="2234" actId="14100"/>
          <ac:cxnSpMkLst>
            <pc:docMk/>
            <pc:sldMk cId="4095352473" sldId="287"/>
            <ac:cxnSpMk id="5" creationId="{63891326-223F-4D7C-99AE-CFEA812E8A7B}"/>
          </ac:cxnSpMkLst>
        </pc:cxnChg>
        <pc:cxnChg chg="add mod">
          <ac:chgData name="Matt Gilsenan" userId="f71a6ab0-3620-4e68-a71d-ae04fbb3e584" providerId="ADAL" clId="{E1115980-67AC-4A06-96DF-417442F69757}" dt="2019-07-01T12:06:45.042" v="2235" actId="14100"/>
          <ac:cxnSpMkLst>
            <pc:docMk/>
            <pc:sldMk cId="4095352473" sldId="287"/>
            <ac:cxnSpMk id="7" creationId="{0D6589E7-413A-4052-9F01-5DE630D2E44B}"/>
          </ac:cxnSpMkLst>
        </pc:cxnChg>
        <pc:cxnChg chg="add mod">
          <ac:chgData name="Matt Gilsenan" userId="f71a6ab0-3620-4e68-a71d-ae04fbb3e584" providerId="ADAL" clId="{E1115980-67AC-4A06-96DF-417442F69757}" dt="2019-07-01T12:06:32.539" v="2229" actId="14100"/>
          <ac:cxnSpMkLst>
            <pc:docMk/>
            <pc:sldMk cId="4095352473" sldId="287"/>
            <ac:cxnSpMk id="9" creationId="{EBB451AF-0ED0-4668-8367-171311811BAB}"/>
          </ac:cxnSpMkLst>
        </pc:cxnChg>
      </pc:sldChg>
      <pc:sldChg chg="modSp modNotesTx">
        <pc:chgData name="Matt Gilsenan" userId="f71a6ab0-3620-4e68-a71d-ae04fbb3e584" providerId="ADAL" clId="{E1115980-67AC-4A06-96DF-417442F69757}" dt="2019-07-01T12:19:05.636" v="2905" actId="20577"/>
        <pc:sldMkLst>
          <pc:docMk/>
          <pc:sldMk cId="1467487607" sldId="288"/>
        </pc:sldMkLst>
        <pc:spChg chg="mod">
          <ac:chgData name="Matt Gilsenan" userId="f71a6ab0-3620-4e68-a71d-ae04fbb3e584" providerId="ADAL" clId="{E1115980-67AC-4A06-96DF-417442F69757}" dt="2019-07-01T12:12:31.530" v="2388" actId="20577"/>
          <ac:spMkLst>
            <pc:docMk/>
            <pc:sldMk cId="1467487607" sldId="288"/>
            <ac:spMk id="8" creationId="{0D1929B1-F13D-4AE6-B8D7-AAA923C80174}"/>
          </ac:spMkLst>
        </pc:spChg>
      </pc:sldChg>
    </pc:docChg>
  </pc:docChgLst>
  <pc:docChgLst>
    <pc:chgData name="Matt Gilsenan" userId="f71a6ab0-3620-4e68-a71d-ae04fbb3e584" providerId="ADAL" clId="{FE1D19CA-CF82-448D-8ACC-23FC2A82EA3A}"/>
    <pc:docChg chg="custSel modSld">
      <pc:chgData name="Matt Gilsenan" userId="f71a6ab0-3620-4e68-a71d-ae04fbb3e584" providerId="ADAL" clId="{FE1D19CA-CF82-448D-8ACC-23FC2A82EA3A}" dt="2019-06-24T14:00:58.967" v="205" actId="20577"/>
      <pc:docMkLst>
        <pc:docMk/>
      </pc:docMkLst>
      <pc:sldChg chg="modNotesTx">
        <pc:chgData name="Matt Gilsenan" userId="f71a6ab0-3620-4e68-a71d-ae04fbb3e584" providerId="ADAL" clId="{FE1D19CA-CF82-448D-8ACC-23FC2A82EA3A}" dt="2019-06-24T13:59:11.151" v="47" actId="20577"/>
        <pc:sldMkLst>
          <pc:docMk/>
          <pc:sldMk cId="144676056" sldId="259"/>
        </pc:sldMkLst>
      </pc:sldChg>
      <pc:sldChg chg="modNotesTx">
        <pc:chgData name="Matt Gilsenan" userId="f71a6ab0-3620-4e68-a71d-ae04fbb3e584" providerId="ADAL" clId="{FE1D19CA-CF82-448D-8ACC-23FC2A82EA3A}" dt="2019-06-24T14:00:02.503" v="103" actId="20577"/>
        <pc:sldMkLst>
          <pc:docMk/>
          <pc:sldMk cId="1618667789" sldId="273"/>
        </pc:sldMkLst>
      </pc:sldChg>
      <pc:sldChg chg="modNotesTx">
        <pc:chgData name="Matt Gilsenan" userId="f71a6ab0-3620-4e68-a71d-ae04fbb3e584" providerId="ADAL" clId="{FE1D19CA-CF82-448D-8ACC-23FC2A82EA3A}" dt="2019-06-24T14:00:58.967" v="205" actId="20577"/>
        <pc:sldMkLst>
          <pc:docMk/>
          <pc:sldMk cId="3585851606" sldId="274"/>
        </pc:sldMkLst>
      </pc:sldChg>
    </pc:docChg>
  </pc:docChgLst>
  <pc:docChgLst>
    <pc:chgData name="Matt Gilsenan" userId="f71a6ab0-3620-4e68-a71d-ae04fbb3e584" providerId="ADAL" clId="{49E3C51E-195A-4721-9833-4016843AF6F3}"/>
    <pc:docChg chg="custSel addSld modSld">
      <pc:chgData name="Matt Gilsenan" userId="f71a6ab0-3620-4e68-a71d-ae04fbb3e584" providerId="ADAL" clId="{49E3C51E-195A-4721-9833-4016843AF6F3}" dt="2019-10-08T20:09:07.076" v="64" actId="14100"/>
      <pc:docMkLst>
        <pc:docMk/>
      </pc:docMkLst>
      <pc:sldChg chg="addSp delSp modSp">
        <pc:chgData name="Matt Gilsenan" userId="f71a6ab0-3620-4e68-a71d-ae04fbb3e584" providerId="ADAL" clId="{49E3C51E-195A-4721-9833-4016843AF6F3}" dt="2019-10-08T19:09:04.096" v="25" actId="1035"/>
        <pc:sldMkLst>
          <pc:docMk/>
          <pc:sldMk cId="2052096776" sldId="282"/>
        </pc:sldMkLst>
        <pc:picChg chg="del">
          <ac:chgData name="Matt Gilsenan" userId="f71a6ab0-3620-4e68-a71d-ae04fbb3e584" providerId="ADAL" clId="{49E3C51E-195A-4721-9833-4016843AF6F3}" dt="2019-10-08T19:08:24.008" v="0" actId="478"/>
          <ac:picMkLst>
            <pc:docMk/>
            <pc:sldMk cId="2052096776" sldId="282"/>
            <ac:picMk id="2" creationId="{A6F3ECF4-E34F-4716-BA6A-895A948FCD73}"/>
          </ac:picMkLst>
        </pc:picChg>
        <pc:picChg chg="add mod modCrop">
          <ac:chgData name="Matt Gilsenan" userId="f71a6ab0-3620-4e68-a71d-ae04fbb3e584" providerId="ADAL" clId="{49E3C51E-195A-4721-9833-4016843AF6F3}" dt="2019-10-08T19:09:04.096" v="25" actId="1035"/>
          <ac:picMkLst>
            <pc:docMk/>
            <pc:sldMk cId="2052096776" sldId="282"/>
            <ac:picMk id="3" creationId="{8E8F38ED-38F1-4D73-A4F4-A1B5425B2D1C}"/>
          </ac:picMkLst>
        </pc:picChg>
      </pc:sldChg>
      <pc:sldChg chg="addSp delSp modSp add modAnim">
        <pc:chgData name="Matt Gilsenan" userId="f71a6ab0-3620-4e68-a71d-ae04fbb3e584" providerId="ADAL" clId="{49E3C51E-195A-4721-9833-4016843AF6F3}" dt="2019-10-08T20:09:07.076" v="64" actId="14100"/>
        <pc:sldMkLst>
          <pc:docMk/>
          <pc:sldMk cId="2652610097" sldId="290"/>
        </pc:sldMkLst>
        <pc:spChg chg="mod">
          <ac:chgData name="Matt Gilsenan" userId="f71a6ab0-3620-4e68-a71d-ae04fbb3e584" providerId="ADAL" clId="{49E3C51E-195A-4721-9833-4016843AF6F3}" dt="2019-10-08T19:13:25.373" v="54" actId="1076"/>
          <ac:spMkLst>
            <pc:docMk/>
            <pc:sldMk cId="2652610097" sldId="290"/>
            <ac:spMk id="9" creationId="{8471A753-A24E-41BA-811E-19C75B407EBA}"/>
          </ac:spMkLst>
        </pc:spChg>
        <pc:spChg chg="del">
          <ac:chgData name="Matt Gilsenan" userId="f71a6ab0-3620-4e68-a71d-ae04fbb3e584" providerId="ADAL" clId="{49E3C51E-195A-4721-9833-4016843AF6F3}" dt="2019-10-08T19:11:54.965" v="47" actId="478"/>
          <ac:spMkLst>
            <pc:docMk/>
            <pc:sldMk cId="2652610097" sldId="290"/>
            <ac:spMk id="10" creationId="{25A40688-23B6-4B5C-9ED3-7AB9B3BFCA12}"/>
          </ac:spMkLst>
        </pc:spChg>
        <pc:spChg chg="mod">
          <ac:chgData name="Matt Gilsenan" userId="f71a6ab0-3620-4e68-a71d-ae04fbb3e584" providerId="ADAL" clId="{49E3C51E-195A-4721-9833-4016843AF6F3}" dt="2019-10-08T19:12:29.866" v="50"/>
          <ac:spMkLst>
            <pc:docMk/>
            <pc:sldMk cId="2652610097" sldId="290"/>
            <ac:spMk id="12" creationId="{A4379482-FED4-498F-8D7C-5FDAA8E8C8AD}"/>
          </ac:spMkLst>
        </pc:spChg>
        <pc:picChg chg="add mod">
          <ac:chgData name="Matt Gilsenan" userId="f71a6ab0-3620-4e68-a71d-ae04fbb3e584" providerId="ADAL" clId="{49E3C51E-195A-4721-9833-4016843AF6F3}" dt="2019-10-08T20:03:46.341" v="55"/>
          <ac:picMkLst>
            <pc:docMk/>
            <pc:sldMk cId="2652610097" sldId="290"/>
            <ac:picMk id="4" creationId="{53400C54-0A6C-4006-967E-31BF7757A1EC}"/>
          </ac:picMkLst>
        </pc:picChg>
        <pc:picChg chg="add mod">
          <ac:chgData name="Matt Gilsenan" userId="f71a6ab0-3620-4e68-a71d-ae04fbb3e584" providerId="ADAL" clId="{49E3C51E-195A-4721-9833-4016843AF6F3}" dt="2019-10-08T20:04:26.793" v="56"/>
          <ac:picMkLst>
            <pc:docMk/>
            <pc:sldMk cId="2652610097" sldId="290"/>
            <ac:picMk id="6" creationId="{C919E9CA-2E4D-47C9-8A8E-DE7C971FECAE}"/>
          </ac:picMkLst>
        </pc:picChg>
        <pc:picChg chg="add mod">
          <ac:chgData name="Matt Gilsenan" userId="f71a6ab0-3620-4e68-a71d-ae04fbb3e584" providerId="ADAL" clId="{49E3C51E-195A-4721-9833-4016843AF6F3}" dt="2019-10-08T20:08:31.697" v="60" actId="14100"/>
          <ac:picMkLst>
            <pc:docMk/>
            <pc:sldMk cId="2652610097" sldId="290"/>
            <ac:picMk id="7" creationId="{C911E0A4-B6F4-442C-A64B-25128FA7301D}"/>
          </ac:picMkLst>
        </pc:picChg>
        <pc:picChg chg="del">
          <ac:chgData name="Matt Gilsenan" userId="f71a6ab0-3620-4e68-a71d-ae04fbb3e584" providerId="ADAL" clId="{49E3C51E-195A-4721-9833-4016843AF6F3}" dt="2019-10-08T19:10:16.427" v="27" actId="478"/>
          <ac:picMkLst>
            <pc:docMk/>
            <pc:sldMk cId="2652610097" sldId="290"/>
            <ac:picMk id="11" creationId="{9DE87CF5-4055-4ED5-8837-EA4D68A0A715}"/>
          </ac:picMkLst>
        </pc:picChg>
        <pc:picChg chg="del">
          <ac:chgData name="Matt Gilsenan" userId="f71a6ab0-3620-4e68-a71d-ae04fbb3e584" providerId="ADAL" clId="{49E3C51E-195A-4721-9833-4016843AF6F3}" dt="2019-10-08T19:10:17.973" v="29" actId="478"/>
          <ac:picMkLst>
            <pc:docMk/>
            <pc:sldMk cId="2652610097" sldId="290"/>
            <ac:picMk id="13" creationId="{322C30CB-20A4-4AB9-9B25-1CE8E7318027}"/>
          </ac:picMkLst>
        </pc:picChg>
        <pc:picChg chg="add mod">
          <ac:chgData name="Matt Gilsenan" userId="f71a6ab0-3620-4e68-a71d-ae04fbb3e584" providerId="ADAL" clId="{49E3C51E-195A-4721-9833-4016843AF6F3}" dt="2019-10-08T20:09:07.076" v="64" actId="14100"/>
          <ac:picMkLst>
            <pc:docMk/>
            <pc:sldMk cId="2652610097" sldId="290"/>
            <ac:picMk id="14" creationId="{06AC8DA0-731F-4A3B-A3A4-D0C37ECEEEEE}"/>
          </ac:picMkLst>
        </pc:picChg>
        <pc:picChg chg="del">
          <ac:chgData name="Matt Gilsenan" userId="f71a6ab0-3620-4e68-a71d-ae04fbb3e584" providerId="ADAL" clId="{49E3C51E-195A-4721-9833-4016843AF6F3}" dt="2019-10-08T19:10:17.094" v="28" actId="478"/>
          <ac:picMkLst>
            <pc:docMk/>
            <pc:sldMk cId="2652610097" sldId="290"/>
            <ac:picMk id="15" creationId="{85745D31-E992-437B-899D-03CBE8183470}"/>
          </ac:picMkLst>
        </pc:picChg>
      </pc:sldChg>
    </pc:docChg>
  </pc:docChgLst>
  <pc:docChgLst>
    <pc:chgData name="Matt Gilsenan" userId="f71a6ab0-3620-4e68-a71d-ae04fbb3e584" providerId="ADAL" clId="{1D90195B-EBB1-4FCE-B3A8-61A9E0679ADB}"/>
    <pc:docChg chg="custSel modSld modMainMaster">
      <pc:chgData name="Matt Gilsenan" userId="f71a6ab0-3620-4e68-a71d-ae04fbb3e584" providerId="ADAL" clId="{1D90195B-EBB1-4FCE-B3A8-61A9E0679ADB}" dt="2019-06-25T10:36:17.764" v="419" actId="20577"/>
      <pc:docMkLst>
        <pc:docMk/>
      </pc:docMkLst>
      <pc:sldChg chg="modNotesTx">
        <pc:chgData name="Matt Gilsenan" userId="f71a6ab0-3620-4e68-a71d-ae04fbb3e584" providerId="ADAL" clId="{1D90195B-EBB1-4FCE-B3A8-61A9E0679ADB}" dt="2019-06-25T10:36:17.764" v="419" actId="20577"/>
        <pc:sldMkLst>
          <pc:docMk/>
          <pc:sldMk cId="972073052" sldId="256"/>
        </pc:sldMkLst>
      </pc:sldChg>
      <pc:sldChg chg="modNotesTx">
        <pc:chgData name="Matt Gilsenan" userId="f71a6ab0-3620-4e68-a71d-ae04fbb3e584" providerId="ADAL" clId="{1D90195B-EBB1-4FCE-B3A8-61A9E0679ADB}" dt="2019-06-25T10:34:38.447" v="387" actId="20577"/>
        <pc:sldMkLst>
          <pc:docMk/>
          <pc:sldMk cId="3038722545" sldId="257"/>
        </pc:sldMkLst>
      </pc:sldChg>
      <pc:sldChg chg="addSp">
        <pc:chgData name="Matt Gilsenan" userId="f71a6ab0-3620-4e68-a71d-ae04fbb3e584" providerId="ADAL" clId="{1D90195B-EBB1-4FCE-B3A8-61A9E0679ADB}" dt="2019-06-25T09:15:17.091" v="0"/>
        <pc:sldMkLst>
          <pc:docMk/>
          <pc:sldMk cId="3585851606" sldId="274"/>
        </pc:sldMkLst>
        <pc:spChg chg="add">
          <ac:chgData name="Matt Gilsenan" userId="f71a6ab0-3620-4e68-a71d-ae04fbb3e584" providerId="ADAL" clId="{1D90195B-EBB1-4FCE-B3A8-61A9E0679ADB}" dt="2019-06-25T09:15:17.091" v="0"/>
          <ac:spMkLst>
            <pc:docMk/>
            <pc:sldMk cId="3585851606" sldId="274"/>
            <ac:spMk id="4" creationId="{0819BB3E-3580-444F-92D8-515C000FBD85}"/>
          </ac:spMkLst>
        </pc:spChg>
        <pc:picChg chg="add">
          <ac:chgData name="Matt Gilsenan" userId="f71a6ab0-3620-4e68-a71d-ae04fbb3e584" providerId="ADAL" clId="{1D90195B-EBB1-4FCE-B3A8-61A9E0679ADB}" dt="2019-06-25T09:15:17.091" v="0"/>
          <ac:picMkLst>
            <pc:docMk/>
            <pc:sldMk cId="3585851606" sldId="274"/>
            <ac:picMk id="5" creationId="{EC62C9E1-D29F-47D0-B270-F18954DB8920}"/>
          </ac:picMkLst>
        </pc:picChg>
      </pc:sldChg>
      <pc:sldMasterChg chg="addSp delSp modSp">
        <pc:chgData name="Matt Gilsenan" userId="f71a6ab0-3620-4e68-a71d-ae04fbb3e584" providerId="ADAL" clId="{1D90195B-EBB1-4FCE-B3A8-61A9E0679ADB}" dt="2019-06-25T10:30:22.854" v="9" actId="478"/>
        <pc:sldMasterMkLst>
          <pc:docMk/>
          <pc:sldMasterMk cId="1685616427" sldId="2147483648"/>
        </pc:sldMasterMkLst>
        <pc:spChg chg="add del mod">
          <ac:chgData name="Matt Gilsenan" userId="f71a6ab0-3620-4e68-a71d-ae04fbb3e584" providerId="ADAL" clId="{1D90195B-EBB1-4FCE-B3A8-61A9E0679ADB}" dt="2019-06-25T10:30:22.854" v="9" actId="478"/>
          <ac:spMkLst>
            <pc:docMk/>
            <pc:sldMasterMk cId="1685616427" sldId="2147483648"/>
            <ac:spMk id="7" creationId="{F3299DC2-70C6-4C12-BBBD-C87ACF3E6C47}"/>
          </ac:spMkLst>
        </pc:spChg>
        <pc:picChg chg="del">
          <ac:chgData name="Matt Gilsenan" userId="f71a6ab0-3620-4e68-a71d-ae04fbb3e584" providerId="ADAL" clId="{1D90195B-EBB1-4FCE-B3A8-61A9E0679ADB}" dt="2019-06-25T10:30:20.870" v="8" actId="478"/>
          <ac:picMkLst>
            <pc:docMk/>
            <pc:sldMasterMk cId="1685616427" sldId="2147483648"/>
            <ac:picMk id="9" creationId="{B073BD32-41F2-43B2-97E4-30D1A0AE0E1F}"/>
          </ac:picMkLst>
        </pc:picChg>
      </pc:sldMasterChg>
    </pc:docChg>
  </pc:docChgLst>
  <pc:docChgLst>
    <pc:chgData name="Matt Gilsenan" userId="f71a6ab0-3620-4e68-a71d-ae04fbb3e584" providerId="ADAL" clId="{271FDB21-D00C-41F7-93EF-C87A17BA22F8}"/>
    <pc:docChg chg="custSel addSld modSld sldOrd">
      <pc:chgData name="Matt Gilsenan" userId="f71a6ab0-3620-4e68-a71d-ae04fbb3e584" providerId="ADAL" clId="{271FDB21-D00C-41F7-93EF-C87A17BA22F8}" dt="2019-07-09T09:32:06.588" v="1655" actId="20577"/>
      <pc:docMkLst>
        <pc:docMk/>
      </pc:docMkLst>
      <pc:sldChg chg="modSp modNotesTx">
        <pc:chgData name="Matt Gilsenan" userId="f71a6ab0-3620-4e68-a71d-ae04fbb3e584" providerId="ADAL" clId="{271FDB21-D00C-41F7-93EF-C87A17BA22F8}" dt="2019-07-09T09:32:06.588" v="1655" actId="20577"/>
        <pc:sldMkLst>
          <pc:docMk/>
          <pc:sldMk cId="3038722545" sldId="257"/>
        </pc:sldMkLst>
        <pc:spChg chg="mod">
          <ac:chgData name="Matt Gilsenan" userId="f71a6ab0-3620-4e68-a71d-ae04fbb3e584" providerId="ADAL" clId="{271FDB21-D00C-41F7-93EF-C87A17BA22F8}" dt="2019-07-09T09:26:40.394" v="1582" actId="6549"/>
          <ac:spMkLst>
            <pc:docMk/>
            <pc:sldMk cId="3038722545" sldId="257"/>
            <ac:spMk id="2" creationId="{C793F8C9-380D-4958-B9E5-C3F94A4CE2E8}"/>
          </ac:spMkLst>
        </pc:spChg>
        <pc:spChg chg="mod">
          <ac:chgData name="Matt Gilsenan" userId="f71a6ab0-3620-4e68-a71d-ae04fbb3e584" providerId="ADAL" clId="{271FDB21-D00C-41F7-93EF-C87A17BA22F8}" dt="2019-07-09T09:28:57.821" v="1648" actId="27636"/>
          <ac:spMkLst>
            <pc:docMk/>
            <pc:sldMk cId="3038722545" sldId="257"/>
            <ac:spMk id="3" creationId="{A3AAA9EB-66B5-4AA6-AE1D-CBDBE3BA9B2D}"/>
          </ac:spMkLst>
        </pc:spChg>
      </pc:sldChg>
      <pc:sldChg chg="modNotesTx">
        <pc:chgData name="Matt Gilsenan" userId="f71a6ab0-3620-4e68-a71d-ae04fbb3e584" providerId="ADAL" clId="{271FDB21-D00C-41F7-93EF-C87A17BA22F8}" dt="2019-07-01T14:07:15.854" v="41" actId="20577"/>
        <pc:sldMkLst>
          <pc:docMk/>
          <pc:sldMk cId="2712623594" sldId="263"/>
        </pc:sldMkLst>
      </pc:sldChg>
      <pc:sldChg chg="modNotesTx">
        <pc:chgData name="Matt Gilsenan" userId="f71a6ab0-3620-4e68-a71d-ae04fbb3e584" providerId="ADAL" clId="{271FDB21-D00C-41F7-93EF-C87A17BA22F8}" dt="2019-07-01T14:08:39.583" v="92" actId="20577"/>
        <pc:sldMkLst>
          <pc:docMk/>
          <pc:sldMk cId="2496309864" sldId="269"/>
        </pc:sldMkLst>
      </pc:sldChg>
      <pc:sldChg chg="modNotesTx">
        <pc:chgData name="Matt Gilsenan" userId="f71a6ab0-3620-4e68-a71d-ae04fbb3e584" providerId="ADAL" clId="{271FDB21-D00C-41F7-93EF-C87A17BA22F8}" dt="2019-07-01T14:12:53.084" v="390" actId="20577"/>
        <pc:sldMkLst>
          <pc:docMk/>
          <pc:sldMk cId="1020653321" sldId="271"/>
        </pc:sldMkLst>
      </pc:sldChg>
      <pc:sldChg chg="modNotesTx">
        <pc:chgData name="Matt Gilsenan" userId="f71a6ab0-3620-4e68-a71d-ae04fbb3e584" providerId="ADAL" clId="{271FDB21-D00C-41F7-93EF-C87A17BA22F8}" dt="2019-07-01T14:18:37.491" v="786" actId="20577"/>
        <pc:sldMkLst>
          <pc:docMk/>
          <pc:sldMk cId="4066416196" sldId="272"/>
        </pc:sldMkLst>
      </pc:sldChg>
      <pc:sldChg chg="modNotesTx">
        <pc:chgData name="Matt Gilsenan" userId="f71a6ab0-3620-4e68-a71d-ae04fbb3e584" providerId="ADAL" clId="{271FDB21-D00C-41F7-93EF-C87A17BA22F8}" dt="2019-07-01T14:05:31.696" v="33" actId="6549"/>
        <pc:sldMkLst>
          <pc:docMk/>
          <pc:sldMk cId="2005954861" sldId="278"/>
        </pc:sldMkLst>
      </pc:sldChg>
      <pc:sldChg chg="modNotesTx">
        <pc:chgData name="Matt Gilsenan" userId="f71a6ab0-3620-4e68-a71d-ae04fbb3e584" providerId="ADAL" clId="{271FDB21-D00C-41F7-93EF-C87A17BA22F8}" dt="2019-07-01T14:10:49.645" v="263" actId="20577"/>
        <pc:sldMkLst>
          <pc:docMk/>
          <pc:sldMk cId="2696409799" sldId="279"/>
        </pc:sldMkLst>
      </pc:sldChg>
      <pc:sldChg chg="modNotesTx">
        <pc:chgData name="Matt Gilsenan" userId="f71a6ab0-3620-4e68-a71d-ae04fbb3e584" providerId="ADAL" clId="{271FDB21-D00C-41F7-93EF-C87A17BA22F8}" dt="2019-07-01T14:15:28.251" v="518" actId="20577"/>
        <pc:sldMkLst>
          <pc:docMk/>
          <pc:sldMk cId="3299377350" sldId="280"/>
        </pc:sldMkLst>
      </pc:sldChg>
      <pc:sldChg chg="modNotesTx">
        <pc:chgData name="Matt Gilsenan" userId="f71a6ab0-3620-4e68-a71d-ae04fbb3e584" providerId="ADAL" clId="{271FDB21-D00C-41F7-93EF-C87A17BA22F8}" dt="2019-07-01T14:19:32.338" v="877" actId="20577"/>
        <pc:sldMkLst>
          <pc:docMk/>
          <pc:sldMk cId="657854110" sldId="283"/>
        </pc:sldMkLst>
      </pc:sldChg>
      <pc:sldChg chg="modNotesTx">
        <pc:chgData name="Matt Gilsenan" userId="f71a6ab0-3620-4e68-a71d-ae04fbb3e584" providerId="ADAL" clId="{271FDB21-D00C-41F7-93EF-C87A17BA22F8}" dt="2019-07-01T14:21:53.289" v="1154" actId="20577"/>
        <pc:sldMkLst>
          <pc:docMk/>
          <pc:sldMk cId="222939775" sldId="284"/>
        </pc:sldMkLst>
      </pc:sldChg>
      <pc:sldChg chg="modNotesTx">
        <pc:chgData name="Matt Gilsenan" userId="f71a6ab0-3620-4e68-a71d-ae04fbb3e584" providerId="ADAL" clId="{271FDB21-D00C-41F7-93EF-C87A17BA22F8}" dt="2019-07-01T14:24:00.392" v="1384" actId="20577"/>
        <pc:sldMkLst>
          <pc:docMk/>
          <pc:sldMk cId="2050510624" sldId="285"/>
        </pc:sldMkLst>
      </pc:sldChg>
      <pc:sldChg chg="modNotesTx">
        <pc:chgData name="Matt Gilsenan" userId="f71a6ab0-3620-4e68-a71d-ae04fbb3e584" providerId="ADAL" clId="{271FDB21-D00C-41F7-93EF-C87A17BA22F8}" dt="2019-07-01T14:11:45.694" v="378" actId="20577"/>
        <pc:sldMkLst>
          <pc:docMk/>
          <pc:sldMk cId="4095352473" sldId="287"/>
        </pc:sldMkLst>
      </pc:sldChg>
      <pc:sldChg chg="modNotesTx">
        <pc:chgData name="Matt Gilsenan" userId="f71a6ab0-3620-4e68-a71d-ae04fbb3e584" providerId="ADAL" clId="{271FDB21-D00C-41F7-93EF-C87A17BA22F8}" dt="2019-07-01T14:26:06.635" v="1535" actId="20577"/>
        <pc:sldMkLst>
          <pc:docMk/>
          <pc:sldMk cId="1467487607" sldId="288"/>
        </pc:sldMkLst>
      </pc:sldChg>
      <pc:sldChg chg="modSp add ord">
        <pc:chgData name="Matt Gilsenan" userId="f71a6ab0-3620-4e68-a71d-ae04fbb3e584" providerId="ADAL" clId="{271FDB21-D00C-41F7-93EF-C87A17BA22F8}" dt="2019-07-09T09:26:14.239" v="1554"/>
        <pc:sldMkLst>
          <pc:docMk/>
          <pc:sldMk cId="430516418" sldId="289"/>
        </pc:sldMkLst>
        <pc:spChg chg="mod">
          <ac:chgData name="Matt Gilsenan" userId="f71a6ab0-3620-4e68-a71d-ae04fbb3e584" providerId="ADAL" clId="{271FDB21-D00C-41F7-93EF-C87A17BA22F8}" dt="2019-07-09T09:25:56.187" v="1551" actId="6549"/>
          <ac:spMkLst>
            <pc:docMk/>
            <pc:sldMk cId="430516418" sldId="289"/>
            <ac:spMk id="2" creationId="{C793F8C9-380D-4958-B9E5-C3F94A4CE2E8}"/>
          </ac:spMkLst>
        </pc:spChg>
        <pc:spChg chg="mod">
          <ac:chgData name="Matt Gilsenan" userId="f71a6ab0-3620-4e68-a71d-ae04fbb3e584" providerId="ADAL" clId="{271FDB21-D00C-41F7-93EF-C87A17BA22F8}" dt="2019-07-09T09:26:02.450" v="1553" actId="27636"/>
          <ac:spMkLst>
            <pc:docMk/>
            <pc:sldMk cId="430516418" sldId="289"/>
            <ac:spMk id="3" creationId="{A3AAA9EB-66B5-4AA6-AE1D-CBDBE3BA9B2D}"/>
          </ac:spMkLst>
        </pc:spChg>
      </pc:sldChg>
    </pc:docChg>
  </pc:docChgLst>
  <pc:docChgLst>
    <pc:chgData name="Kevin Price" userId="03b72dcd5d01735d" providerId="LiveId" clId="{11ABB773-919B-4CC3-9488-DA7E05E3BF96}"/>
    <pc:docChg chg="custSel modSld">
      <pc:chgData name="Kevin Price" userId="03b72dcd5d01735d" providerId="LiveId" clId="{11ABB773-919B-4CC3-9488-DA7E05E3BF96}" dt="2019-07-09T14:32:47.566" v="892" actId="20577"/>
      <pc:docMkLst>
        <pc:docMk/>
      </pc:docMkLst>
      <pc:sldChg chg="modSp">
        <pc:chgData name="Kevin Price" userId="03b72dcd5d01735d" providerId="LiveId" clId="{11ABB773-919B-4CC3-9488-DA7E05E3BF96}" dt="2019-07-09T13:43:08.231" v="1" actId="20577"/>
        <pc:sldMkLst>
          <pc:docMk/>
          <pc:sldMk cId="3038722545" sldId="257"/>
        </pc:sldMkLst>
        <pc:spChg chg="mod">
          <ac:chgData name="Kevin Price" userId="03b72dcd5d01735d" providerId="LiveId" clId="{11ABB773-919B-4CC3-9488-DA7E05E3BF96}" dt="2019-07-09T13:43:08.231" v="1" actId="20577"/>
          <ac:spMkLst>
            <pc:docMk/>
            <pc:sldMk cId="3038722545" sldId="257"/>
            <ac:spMk id="3" creationId="{A3AAA9EB-66B5-4AA6-AE1D-CBDBE3BA9B2D}"/>
          </ac:spMkLst>
        </pc:spChg>
      </pc:sldChg>
      <pc:sldChg chg="modNotesTx">
        <pc:chgData name="Kevin Price" userId="03b72dcd5d01735d" providerId="LiveId" clId="{11ABB773-919B-4CC3-9488-DA7E05E3BF96}" dt="2019-07-09T13:56:01.439" v="9" actId="20577"/>
        <pc:sldMkLst>
          <pc:docMk/>
          <pc:sldMk cId="3256835578" sldId="266"/>
        </pc:sldMkLst>
      </pc:sldChg>
      <pc:sldChg chg="modNotesTx">
        <pc:chgData name="Kevin Price" userId="03b72dcd5d01735d" providerId="LiveId" clId="{11ABB773-919B-4CC3-9488-DA7E05E3BF96}" dt="2019-07-09T13:59:19.467" v="34" actId="20577"/>
        <pc:sldMkLst>
          <pc:docMk/>
          <pc:sldMk cId="1584952205" sldId="267"/>
        </pc:sldMkLst>
      </pc:sldChg>
      <pc:sldChg chg="modSp">
        <pc:chgData name="Kevin Price" userId="03b72dcd5d01735d" providerId="LiveId" clId="{11ABB773-919B-4CC3-9488-DA7E05E3BF96}" dt="2019-07-09T14:11:30.100" v="41" actId="20577"/>
        <pc:sldMkLst>
          <pc:docMk/>
          <pc:sldMk cId="2496309864" sldId="269"/>
        </pc:sldMkLst>
        <pc:spChg chg="mod">
          <ac:chgData name="Kevin Price" userId="03b72dcd5d01735d" providerId="LiveId" clId="{11ABB773-919B-4CC3-9488-DA7E05E3BF96}" dt="2019-07-09T14:11:30.100" v="41" actId="20577"/>
          <ac:spMkLst>
            <pc:docMk/>
            <pc:sldMk cId="2496309864" sldId="269"/>
            <ac:spMk id="6" creationId="{7C186AA4-6693-4F40-9DFF-4062CB846825}"/>
          </ac:spMkLst>
        </pc:spChg>
      </pc:sldChg>
      <pc:sldChg chg="modSp">
        <pc:chgData name="Kevin Price" userId="03b72dcd5d01735d" providerId="LiveId" clId="{11ABB773-919B-4CC3-9488-DA7E05E3BF96}" dt="2019-07-09T14:20:36.853" v="191" actId="20577"/>
        <pc:sldMkLst>
          <pc:docMk/>
          <pc:sldMk cId="4066416196" sldId="272"/>
        </pc:sldMkLst>
        <pc:spChg chg="mod">
          <ac:chgData name="Kevin Price" userId="03b72dcd5d01735d" providerId="LiveId" clId="{11ABB773-919B-4CC3-9488-DA7E05E3BF96}" dt="2019-07-09T14:20:36.853" v="191" actId="20577"/>
          <ac:spMkLst>
            <pc:docMk/>
            <pc:sldMk cId="4066416196" sldId="272"/>
            <ac:spMk id="6" creationId="{8DECC4A4-83A7-4A13-9B39-1B08E7A26E82}"/>
          </ac:spMkLst>
        </pc:spChg>
      </pc:sldChg>
      <pc:sldChg chg="modSp modNotesTx">
        <pc:chgData name="Kevin Price" userId="03b72dcd5d01735d" providerId="LiveId" clId="{11ABB773-919B-4CC3-9488-DA7E05E3BF96}" dt="2019-07-09T13:51:04.904" v="6" actId="1036"/>
        <pc:sldMkLst>
          <pc:docMk/>
          <pc:sldMk cId="464674078" sldId="277"/>
        </pc:sldMkLst>
        <pc:picChg chg="mod">
          <ac:chgData name="Kevin Price" userId="03b72dcd5d01735d" providerId="LiveId" clId="{11ABB773-919B-4CC3-9488-DA7E05E3BF96}" dt="2019-07-09T13:51:04.904" v="6" actId="1036"/>
          <ac:picMkLst>
            <pc:docMk/>
            <pc:sldMk cId="464674078" sldId="277"/>
            <ac:picMk id="11" creationId="{9DE87CF5-4055-4ED5-8837-EA4D68A0A715}"/>
          </ac:picMkLst>
        </pc:picChg>
      </pc:sldChg>
      <pc:sldChg chg="modNotesTx">
        <pc:chgData name="Kevin Price" userId="03b72dcd5d01735d" providerId="LiveId" clId="{11ABB773-919B-4CC3-9488-DA7E05E3BF96}" dt="2019-07-09T14:13:16.660" v="154" actId="20577"/>
        <pc:sldMkLst>
          <pc:docMk/>
          <pc:sldMk cId="2696409799" sldId="279"/>
        </pc:sldMkLst>
      </pc:sldChg>
      <pc:sldChg chg="modNotesTx">
        <pc:chgData name="Kevin Price" userId="03b72dcd5d01735d" providerId="LiveId" clId="{11ABB773-919B-4CC3-9488-DA7E05E3BF96}" dt="2019-07-09T14:30:47.329" v="838" actId="20577"/>
        <pc:sldMkLst>
          <pc:docMk/>
          <pc:sldMk cId="222939775" sldId="284"/>
        </pc:sldMkLst>
      </pc:sldChg>
      <pc:sldChg chg="modNotesTx">
        <pc:chgData name="Kevin Price" userId="03b72dcd5d01735d" providerId="LiveId" clId="{11ABB773-919B-4CC3-9488-DA7E05E3BF96}" dt="2019-07-09T14:31:42.031" v="857" actId="20577"/>
        <pc:sldMkLst>
          <pc:docMk/>
          <pc:sldMk cId="2050510624" sldId="285"/>
        </pc:sldMkLst>
      </pc:sldChg>
      <pc:sldChg chg="modNotesTx">
        <pc:chgData name="Kevin Price" userId="03b72dcd5d01735d" providerId="LiveId" clId="{11ABB773-919B-4CC3-9488-DA7E05E3BF96}" dt="2019-07-09T14:32:47.566" v="892" actId="20577"/>
        <pc:sldMkLst>
          <pc:docMk/>
          <pc:sldMk cId="1467487607" sldId="28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9367" cy="501879"/>
          </a:xfrm>
          <a:prstGeom prst="rect">
            <a:avLst/>
          </a:prstGeom>
        </p:spPr>
        <p:txBody>
          <a:bodyPr vert="horz" lIns="96442" tIns="48221" rIns="96442" bIns="48221" rtlCol="0"/>
          <a:lstStyle>
            <a:lvl1pPr algn="l">
              <a:defRPr sz="1300"/>
            </a:lvl1pPr>
          </a:lstStyle>
          <a:p>
            <a:endParaRPr lang="en-GB"/>
          </a:p>
        </p:txBody>
      </p:sp>
      <p:sp>
        <p:nvSpPr>
          <p:cNvPr id="3" name="Date Placeholder 2"/>
          <p:cNvSpPr>
            <a:spLocks noGrp="1"/>
          </p:cNvSpPr>
          <p:nvPr>
            <p:ph type="dt" idx="1"/>
          </p:nvPr>
        </p:nvSpPr>
        <p:spPr>
          <a:xfrm>
            <a:off x="3894505" y="0"/>
            <a:ext cx="2979367" cy="501879"/>
          </a:xfrm>
          <a:prstGeom prst="rect">
            <a:avLst/>
          </a:prstGeom>
        </p:spPr>
        <p:txBody>
          <a:bodyPr vert="horz" lIns="96442" tIns="48221" rIns="96442" bIns="48221" rtlCol="0"/>
          <a:lstStyle>
            <a:lvl1pPr algn="r">
              <a:defRPr sz="1300"/>
            </a:lvl1pPr>
          </a:lstStyle>
          <a:p>
            <a:fld id="{EC291AAD-2DC2-40B1-A70C-A52D47C7504E}" type="datetimeFigureOut">
              <a:rPr lang="en-GB" smtClean="0"/>
              <a:t>08/10/2019</a:t>
            </a:fld>
            <a:endParaRPr lang="en-GB"/>
          </a:p>
        </p:txBody>
      </p:sp>
      <p:sp>
        <p:nvSpPr>
          <p:cNvPr id="4" name="Slide Image Placeholder 3"/>
          <p:cNvSpPr>
            <a:spLocks noGrp="1" noRot="1" noChangeAspect="1"/>
          </p:cNvSpPr>
          <p:nvPr>
            <p:ph type="sldImg" idx="2"/>
          </p:nvPr>
        </p:nvSpPr>
        <p:spPr>
          <a:xfrm>
            <a:off x="438150" y="1250950"/>
            <a:ext cx="5999163" cy="3375025"/>
          </a:xfrm>
          <a:prstGeom prst="rect">
            <a:avLst/>
          </a:prstGeom>
          <a:noFill/>
          <a:ln w="12700">
            <a:solidFill>
              <a:prstClr val="black"/>
            </a:solidFill>
          </a:ln>
        </p:spPr>
        <p:txBody>
          <a:bodyPr vert="horz" lIns="96442" tIns="48221" rIns="96442" bIns="48221" rtlCol="0" anchor="ctr"/>
          <a:lstStyle/>
          <a:p>
            <a:endParaRPr lang="en-GB"/>
          </a:p>
        </p:txBody>
      </p:sp>
      <p:sp>
        <p:nvSpPr>
          <p:cNvPr id="5" name="Notes Placeholder 4"/>
          <p:cNvSpPr>
            <a:spLocks noGrp="1"/>
          </p:cNvSpPr>
          <p:nvPr>
            <p:ph type="body" sz="quarter" idx="3"/>
          </p:nvPr>
        </p:nvSpPr>
        <p:spPr>
          <a:xfrm>
            <a:off x="687547" y="4813866"/>
            <a:ext cx="5500370" cy="3938617"/>
          </a:xfrm>
          <a:prstGeom prst="rect">
            <a:avLst/>
          </a:prstGeom>
        </p:spPr>
        <p:txBody>
          <a:bodyPr vert="horz" lIns="96442" tIns="48221" rIns="96442" bIns="4822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00961"/>
            <a:ext cx="2979367" cy="501878"/>
          </a:xfrm>
          <a:prstGeom prst="rect">
            <a:avLst/>
          </a:prstGeom>
        </p:spPr>
        <p:txBody>
          <a:bodyPr vert="horz" lIns="96442" tIns="48221" rIns="96442" bIns="48221" rtlCol="0" anchor="b"/>
          <a:lstStyle>
            <a:lvl1pPr algn="l">
              <a:defRPr sz="1300"/>
            </a:lvl1pPr>
          </a:lstStyle>
          <a:p>
            <a:endParaRPr lang="en-GB"/>
          </a:p>
        </p:txBody>
      </p:sp>
      <p:sp>
        <p:nvSpPr>
          <p:cNvPr id="7" name="Slide Number Placeholder 6"/>
          <p:cNvSpPr>
            <a:spLocks noGrp="1"/>
          </p:cNvSpPr>
          <p:nvPr>
            <p:ph type="sldNum" sz="quarter" idx="5"/>
          </p:nvPr>
        </p:nvSpPr>
        <p:spPr>
          <a:xfrm>
            <a:off x="3894505" y="9500961"/>
            <a:ext cx="2979367" cy="501878"/>
          </a:xfrm>
          <a:prstGeom prst="rect">
            <a:avLst/>
          </a:prstGeom>
        </p:spPr>
        <p:txBody>
          <a:bodyPr vert="horz" lIns="96442" tIns="48221" rIns="96442" bIns="48221" rtlCol="0" anchor="b"/>
          <a:lstStyle>
            <a:lvl1pPr algn="r">
              <a:defRPr sz="1300"/>
            </a:lvl1pPr>
          </a:lstStyle>
          <a:p>
            <a:fld id="{34904717-A75C-4393-952B-C12EE96FDFC8}" type="slidenum">
              <a:rPr lang="en-GB" smtClean="0"/>
              <a:t>‹#›</a:t>
            </a:fld>
            <a:endParaRPr lang="en-GB"/>
          </a:p>
        </p:txBody>
      </p:sp>
    </p:spTree>
    <p:extLst>
      <p:ext uri="{BB962C8B-B14F-4D97-AF65-F5344CB8AC3E}">
        <p14:creationId xmlns:p14="http://schemas.microsoft.com/office/powerpoint/2010/main" val="886803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Slide and title of todays presentation.</a:t>
            </a:r>
          </a:p>
          <a:p>
            <a:endParaRPr lang="en-GB" dirty="0"/>
          </a:p>
          <a:p>
            <a:r>
              <a:rPr lang="en-GB" dirty="0"/>
              <a:t>Introduce yourself and welcome all attendees</a:t>
            </a:r>
          </a:p>
        </p:txBody>
      </p:sp>
      <p:sp>
        <p:nvSpPr>
          <p:cNvPr id="4" name="Slide Number Placeholder 3"/>
          <p:cNvSpPr>
            <a:spLocks noGrp="1"/>
          </p:cNvSpPr>
          <p:nvPr>
            <p:ph type="sldNum" sz="quarter" idx="5"/>
          </p:nvPr>
        </p:nvSpPr>
        <p:spPr/>
        <p:txBody>
          <a:bodyPr/>
          <a:lstStyle/>
          <a:p>
            <a:fld id="{34904717-A75C-4393-952B-C12EE96FDFC8}" type="slidenum">
              <a:rPr lang="en-GB" smtClean="0"/>
              <a:t>1</a:t>
            </a:fld>
            <a:endParaRPr lang="en-GB"/>
          </a:p>
        </p:txBody>
      </p:sp>
    </p:spTree>
    <p:extLst>
      <p:ext uri="{BB962C8B-B14F-4D97-AF65-F5344CB8AC3E}">
        <p14:creationId xmlns:p14="http://schemas.microsoft.com/office/powerpoint/2010/main" val="3915826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Using filter chambers can provide the following benefits:</a:t>
            </a:r>
          </a:p>
          <a:p>
            <a:pPr marL="180828" indent="-180828">
              <a:buFont typeface="Arial" panose="020B0604020202020204" pitchFamily="34" charset="0"/>
              <a:buChar char="•"/>
            </a:pPr>
            <a:r>
              <a:rPr lang="en-GB" dirty="0"/>
              <a:t>Low maintenance</a:t>
            </a:r>
          </a:p>
          <a:p>
            <a:pPr marL="180828" indent="-180828">
              <a:buFont typeface="Arial" panose="020B0604020202020204" pitchFamily="34" charset="0"/>
              <a:buChar char="•"/>
            </a:pPr>
            <a:r>
              <a:rPr lang="en-GB" dirty="0"/>
              <a:t>Self cleansing function</a:t>
            </a:r>
          </a:p>
          <a:p>
            <a:pPr marL="180828" indent="-180828">
              <a:buFont typeface="Arial" panose="020B0604020202020204" pitchFamily="34" charset="0"/>
              <a:buChar char="•"/>
            </a:pPr>
            <a:r>
              <a:rPr lang="en-GB" dirty="0"/>
              <a:t>Prevents windfall and debris entering system, can be swept up or blown away by wind</a:t>
            </a:r>
          </a:p>
          <a:p>
            <a:pPr marL="180828" indent="-180828">
              <a:buFont typeface="Arial" panose="020B0604020202020204" pitchFamily="34" charset="0"/>
              <a:buChar char="•"/>
            </a:pPr>
            <a:r>
              <a:rPr lang="en-GB" dirty="0"/>
              <a:t>Traps silts within cover</a:t>
            </a:r>
          </a:p>
          <a:p>
            <a:pPr marL="180828" indent="-180828">
              <a:buFont typeface="Arial" panose="020B0604020202020204" pitchFamily="34" charset="0"/>
              <a:buChar char="•"/>
            </a:pPr>
            <a:r>
              <a:rPr lang="en-GB" dirty="0"/>
              <a:t>Removable cover for easy maintenance</a:t>
            </a:r>
          </a:p>
          <a:p>
            <a:pPr marL="180828" indent="-180828">
              <a:buFont typeface="Arial" panose="020B0604020202020204" pitchFamily="34" charset="0"/>
              <a:buChar char="•"/>
            </a:pPr>
            <a:r>
              <a:rPr lang="en-GB" dirty="0"/>
              <a:t>Visual reminder to maintain</a:t>
            </a:r>
          </a:p>
          <a:p>
            <a:endParaRPr lang="en-GB" dirty="0"/>
          </a:p>
        </p:txBody>
      </p:sp>
      <p:sp>
        <p:nvSpPr>
          <p:cNvPr id="4" name="Slide Number Placeholder 3"/>
          <p:cNvSpPr>
            <a:spLocks noGrp="1"/>
          </p:cNvSpPr>
          <p:nvPr>
            <p:ph type="sldNum" sz="quarter" idx="5"/>
          </p:nvPr>
        </p:nvSpPr>
        <p:spPr/>
        <p:txBody>
          <a:bodyPr/>
          <a:lstStyle/>
          <a:p>
            <a:fld id="{34904717-A75C-4393-952B-C12EE96FDFC8}" type="slidenum">
              <a:rPr lang="en-GB" smtClean="0"/>
              <a:t>10</a:t>
            </a:fld>
            <a:endParaRPr lang="en-GB"/>
          </a:p>
        </p:txBody>
      </p:sp>
    </p:spTree>
    <p:extLst>
      <p:ext uri="{BB962C8B-B14F-4D97-AF65-F5344CB8AC3E}">
        <p14:creationId xmlns:p14="http://schemas.microsoft.com/office/powerpoint/2010/main" val="3406094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828" indent="-180828">
              <a:buFont typeface="Arial" panose="020B0604020202020204" pitchFamily="34" charset="0"/>
              <a:buChar char="•"/>
            </a:pPr>
            <a:r>
              <a:rPr lang="en-GB" dirty="0"/>
              <a:t>If your client prefers to use a standard downpipe gully, then it is recommended to place catchpits prior to pipe entries into diffusers / voided sub-base to prevent debris and silts entering into the underground attenuation system and/or pipe network.</a:t>
            </a:r>
          </a:p>
        </p:txBody>
      </p:sp>
      <p:sp>
        <p:nvSpPr>
          <p:cNvPr id="4" name="Slide Number Placeholder 3"/>
          <p:cNvSpPr>
            <a:spLocks noGrp="1"/>
          </p:cNvSpPr>
          <p:nvPr>
            <p:ph type="sldNum" sz="quarter" idx="5"/>
          </p:nvPr>
        </p:nvSpPr>
        <p:spPr/>
        <p:txBody>
          <a:bodyPr/>
          <a:lstStyle/>
          <a:p>
            <a:fld id="{34904717-A75C-4393-952B-C12EE96FDFC8}" type="slidenum">
              <a:rPr lang="en-GB" smtClean="0"/>
              <a:t>11</a:t>
            </a:fld>
            <a:endParaRPr lang="en-GB"/>
          </a:p>
        </p:txBody>
      </p:sp>
    </p:spTree>
    <p:extLst>
      <p:ext uri="{BB962C8B-B14F-4D97-AF65-F5344CB8AC3E}">
        <p14:creationId xmlns:p14="http://schemas.microsoft.com/office/powerpoint/2010/main" val="4205061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828" indent="-180828">
              <a:buFont typeface="Arial" panose="020B0604020202020204" pitchFamily="34" charset="0"/>
              <a:buChar char="•"/>
            </a:pPr>
            <a:r>
              <a:rPr lang="en-GB" sz="1300" dirty="0"/>
              <a:t>Diffuser units are made from a plastic modular sub-base replacement system.</a:t>
            </a:r>
          </a:p>
          <a:p>
            <a:pPr marL="180828" indent="-180828">
              <a:buFont typeface="Arial" panose="020B0604020202020204" pitchFamily="34" charset="0"/>
              <a:buChar char="•"/>
            </a:pPr>
            <a:r>
              <a:rPr lang="en-GB" sz="1300" dirty="0"/>
              <a:t>The diffuser units are encapsulated in a 2mm mesh fabric which provides a very efficient clog-free surface.</a:t>
            </a:r>
          </a:p>
          <a:p>
            <a:pPr marL="180828" indent="-180828">
              <a:buFont typeface="Arial" panose="020B0604020202020204" pitchFamily="34" charset="0"/>
              <a:buChar char="•"/>
            </a:pPr>
            <a:r>
              <a:rPr lang="en-GB" sz="1300" dirty="0"/>
              <a:t>Connections to suit 110mmØ and 160mmØ pipework are available.</a:t>
            </a:r>
          </a:p>
          <a:p>
            <a:pPr marL="180828" indent="-180828">
              <a:buFont typeface="Arial" panose="020B0604020202020204" pitchFamily="34" charset="0"/>
              <a:buChar char="•"/>
            </a:pPr>
            <a:r>
              <a:rPr lang="en-GB" sz="1300" dirty="0"/>
              <a:t>A standard 710x710x150mm diffuser will accept runoff from 100m² catchment.</a:t>
            </a:r>
          </a:p>
          <a:p>
            <a:pPr marL="180828" indent="-180828">
              <a:buFont typeface="Arial" panose="020B0604020202020204" pitchFamily="34" charset="0"/>
              <a:buChar char="•"/>
            </a:pPr>
            <a:r>
              <a:rPr lang="en-GB" sz="1300" dirty="0"/>
              <a:t>Multiple diffuser units can be combined to satisfy larger catchments.</a:t>
            </a:r>
            <a:endParaRPr lang="en-GB" dirty="0"/>
          </a:p>
        </p:txBody>
      </p:sp>
      <p:sp>
        <p:nvSpPr>
          <p:cNvPr id="4" name="Slide Number Placeholder 3"/>
          <p:cNvSpPr>
            <a:spLocks noGrp="1"/>
          </p:cNvSpPr>
          <p:nvPr>
            <p:ph type="sldNum" sz="quarter" idx="5"/>
          </p:nvPr>
        </p:nvSpPr>
        <p:spPr/>
        <p:txBody>
          <a:bodyPr/>
          <a:lstStyle/>
          <a:p>
            <a:fld id="{34904717-A75C-4393-952B-C12EE96FDFC8}" type="slidenum">
              <a:rPr lang="en-GB" smtClean="0"/>
              <a:t>12</a:t>
            </a:fld>
            <a:endParaRPr lang="en-GB"/>
          </a:p>
        </p:txBody>
      </p:sp>
    </p:spTree>
    <p:extLst>
      <p:ext uri="{BB962C8B-B14F-4D97-AF65-F5344CB8AC3E}">
        <p14:creationId xmlns:p14="http://schemas.microsoft.com/office/powerpoint/2010/main" val="2973596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828" indent="-180828">
              <a:buFont typeface="Arial" panose="020B0604020202020204" pitchFamily="34" charset="0"/>
              <a:buChar char="•"/>
            </a:pPr>
            <a:r>
              <a:rPr lang="en-GB" sz="1300" dirty="0"/>
              <a:t>Diffuser units are made from a plastic modular sub-base replacement system.</a:t>
            </a:r>
          </a:p>
          <a:p>
            <a:pPr marL="180828" indent="-180828">
              <a:buFont typeface="Arial" panose="020B0604020202020204" pitchFamily="34" charset="0"/>
              <a:buChar char="•"/>
            </a:pPr>
            <a:r>
              <a:rPr lang="en-GB" sz="1300" dirty="0"/>
              <a:t>The diffuser units are encapsulated in a 2mm mesh fabric which provides a very efficient clog-free surface.</a:t>
            </a:r>
          </a:p>
          <a:p>
            <a:pPr marL="180828" indent="-180828">
              <a:buFont typeface="Arial" panose="020B0604020202020204" pitchFamily="34" charset="0"/>
              <a:buChar char="•"/>
            </a:pPr>
            <a:r>
              <a:rPr lang="en-GB" sz="1300" dirty="0"/>
              <a:t>Connections to suit 110mmØ and 160mmØ pipework are available.</a:t>
            </a:r>
          </a:p>
          <a:p>
            <a:pPr marL="180828" indent="-180828">
              <a:buFont typeface="Arial" panose="020B0604020202020204" pitchFamily="34" charset="0"/>
              <a:buChar char="•"/>
            </a:pPr>
            <a:r>
              <a:rPr lang="en-GB" sz="1300" dirty="0"/>
              <a:t>A standard 710x710x150mm diffuser will accept runoff from 100m² catchment.</a:t>
            </a:r>
          </a:p>
          <a:p>
            <a:pPr marL="180828" indent="-180828">
              <a:buFont typeface="Arial" panose="020B0604020202020204" pitchFamily="34" charset="0"/>
              <a:buChar char="•"/>
            </a:pPr>
            <a:r>
              <a:rPr lang="en-GB" sz="1300" dirty="0"/>
              <a:t>Multiple diffuser units can be combined to satisfy larger catchments.</a:t>
            </a:r>
            <a:endParaRPr lang="en-GB" sz="1400" dirty="0"/>
          </a:p>
        </p:txBody>
      </p:sp>
      <p:sp>
        <p:nvSpPr>
          <p:cNvPr id="4" name="Slide Number Placeholder 3"/>
          <p:cNvSpPr>
            <a:spLocks noGrp="1"/>
          </p:cNvSpPr>
          <p:nvPr>
            <p:ph type="sldNum" sz="quarter" idx="5"/>
          </p:nvPr>
        </p:nvSpPr>
        <p:spPr/>
        <p:txBody>
          <a:bodyPr/>
          <a:lstStyle/>
          <a:p>
            <a:fld id="{34904717-A75C-4393-952B-C12EE96FDFC8}" type="slidenum">
              <a:rPr lang="en-GB" smtClean="0"/>
              <a:t>13</a:t>
            </a:fld>
            <a:endParaRPr lang="en-GB"/>
          </a:p>
        </p:txBody>
      </p:sp>
    </p:spTree>
    <p:extLst>
      <p:ext uri="{BB962C8B-B14F-4D97-AF65-F5344CB8AC3E}">
        <p14:creationId xmlns:p14="http://schemas.microsoft.com/office/powerpoint/2010/main" val="3895927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UNDERDRAIN METHOD</a:t>
            </a:r>
          </a:p>
          <a:p>
            <a:pPr marL="180828" indent="-180828">
              <a:buFont typeface="Arial" panose="020B0604020202020204" pitchFamily="34" charset="0"/>
              <a:buChar char="•"/>
            </a:pPr>
            <a:r>
              <a:rPr lang="en-GB" dirty="0"/>
              <a:t>With the underdrain method you need to allow sufficient cover on the pipework which generally mean it has to be deeper in a trench below the formation of the permeable aggregates. </a:t>
            </a:r>
          </a:p>
          <a:p>
            <a:pPr marL="180828" indent="-180828">
              <a:buFont typeface="Arial" panose="020B0604020202020204" pitchFamily="34" charset="0"/>
              <a:buChar char="•"/>
            </a:pPr>
            <a:r>
              <a:rPr lang="en-GB" dirty="0"/>
              <a:t>Its more difficult to construct. </a:t>
            </a:r>
          </a:p>
          <a:p>
            <a:pPr marL="180828" indent="-180828">
              <a:buFont typeface="Arial" panose="020B0604020202020204" pitchFamily="34" charset="0"/>
              <a:buChar char="•"/>
            </a:pPr>
            <a:r>
              <a:rPr lang="en-GB" dirty="0"/>
              <a:t>More arisings. </a:t>
            </a:r>
          </a:p>
          <a:p>
            <a:pPr marL="180828" indent="-180828">
              <a:buFont typeface="Arial" panose="020B0604020202020204" pitchFamily="34" charset="0"/>
              <a:buChar char="•"/>
            </a:pPr>
            <a:r>
              <a:rPr lang="en-GB" dirty="0"/>
              <a:t>More aggregates. </a:t>
            </a:r>
          </a:p>
          <a:p>
            <a:pPr marL="180828" indent="-180828">
              <a:buFont typeface="Arial" panose="020B0604020202020204" pitchFamily="34" charset="0"/>
              <a:buChar char="•"/>
            </a:pPr>
            <a:r>
              <a:rPr lang="en-GB" dirty="0"/>
              <a:t>More cost.</a:t>
            </a:r>
          </a:p>
          <a:p>
            <a:endParaRPr lang="en-GB" dirty="0"/>
          </a:p>
          <a:p>
            <a:r>
              <a:rPr lang="en-GB" dirty="0"/>
              <a:t>DIFFUSER METHOD</a:t>
            </a:r>
          </a:p>
          <a:p>
            <a:pPr marL="180828" indent="-180828">
              <a:buFont typeface="Arial" panose="020B0604020202020204" pitchFamily="34" charset="0"/>
              <a:buChar char="•"/>
            </a:pPr>
            <a:r>
              <a:rPr lang="en-GB" dirty="0"/>
              <a:t>Simplified construction.</a:t>
            </a:r>
          </a:p>
          <a:p>
            <a:pPr marL="180828" indent="-180828">
              <a:buFont typeface="Arial" panose="020B0604020202020204" pitchFamily="34" charset="0"/>
              <a:buChar char="•"/>
            </a:pPr>
            <a:r>
              <a:rPr lang="en-GB" dirty="0"/>
              <a:t>Standardised sub-base thickness means level formation.</a:t>
            </a:r>
          </a:p>
          <a:p>
            <a:pPr marL="180828" indent="-180828">
              <a:buFont typeface="Arial" panose="020B0604020202020204" pitchFamily="34" charset="0"/>
              <a:buChar char="•"/>
            </a:pPr>
            <a:r>
              <a:rPr lang="en-GB" dirty="0"/>
              <a:t>Less arisings.</a:t>
            </a:r>
          </a:p>
          <a:p>
            <a:pPr marL="180828" indent="-180828">
              <a:buFont typeface="Arial" panose="020B0604020202020204" pitchFamily="34" charset="0"/>
              <a:buChar char="•"/>
            </a:pPr>
            <a:r>
              <a:rPr lang="en-GB" dirty="0"/>
              <a:t>Less aggregates.</a:t>
            </a:r>
          </a:p>
          <a:p>
            <a:pPr marL="180828" indent="-180828">
              <a:buFont typeface="Arial" panose="020B0604020202020204" pitchFamily="34" charset="0"/>
              <a:buChar char="•"/>
            </a:pPr>
            <a:r>
              <a:rPr lang="en-GB" dirty="0"/>
              <a:t>Less cost.</a:t>
            </a:r>
          </a:p>
        </p:txBody>
      </p:sp>
      <p:sp>
        <p:nvSpPr>
          <p:cNvPr id="4" name="Slide Number Placeholder 3"/>
          <p:cNvSpPr>
            <a:spLocks noGrp="1"/>
          </p:cNvSpPr>
          <p:nvPr>
            <p:ph type="sldNum" sz="quarter" idx="5"/>
          </p:nvPr>
        </p:nvSpPr>
        <p:spPr/>
        <p:txBody>
          <a:bodyPr/>
          <a:lstStyle/>
          <a:p>
            <a:fld id="{34904717-A75C-4393-952B-C12EE96FDFC8}" type="slidenum">
              <a:rPr lang="en-GB" smtClean="0"/>
              <a:t>14</a:t>
            </a:fld>
            <a:endParaRPr lang="en-GB"/>
          </a:p>
        </p:txBody>
      </p:sp>
    </p:spTree>
    <p:extLst>
      <p:ext uri="{BB962C8B-B14F-4D97-AF65-F5344CB8AC3E}">
        <p14:creationId xmlns:p14="http://schemas.microsoft.com/office/powerpoint/2010/main" val="3387611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828" indent="-180828">
              <a:buFont typeface="Arial" panose="020B0604020202020204" pitchFamily="34" charset="0"/>
              <a:buChar char="•"/>
            </a:pPr>
            <a:r>
              <a:rPr lang="en-GB" dirty="0"/>
              <a:t>Diffuser units can be installed with as little as 130mm of cover in a driveway application, which means that they can always be installed at formation level.</a:t>
            </a:r>
          </a:p>
          <a:p>
            <a:pPr marL="180828" indent="-180828">
              <a:buFont typeface="Arial" panose="020B0604020202020204" pitchFamily="34" charset="0"/>
              <a:buChar char="•"/>
            </a:pPr>
            <a:r>
              <a:rPr lang="en-GB" sz="1300" dirty="0"/>
              <a:t>A standard 710x710x150 diffuser will accept runoff from 100m² of catchment.</a:t>
            </a:r>
          </a:p>
          <a:p>
            <a:pPr marL="180828" indent="-180828">
              <a:buFont typeface="Arial" panose="020B0604020202020204" pitchFamily="34" charset="0"/>
              <a:buChar char="•"/>
            </a:pPr>
            <a:r>
              <a:rPr lang="en-GB" sz="1300" dirty="0"/>
              <a:t>Multiple diffuser units can be combined to satisfy larger catchments.</a:t>
            </a:r>
            <a:endParaRPr lang="en-GB" dirty="0"/>
          </a:p>
        </p:txBody>
      </p:sp>
      <p:sp>
        <p:nvSpPr>
          <p:cNvPr id="4" name="Slide Number Placeholder 3"/>
          <p:cNvSpPr>
            <a:spLocks noGrp="1"/>
          </p:cNvSpPr>
          <p:nvPr>
            <p:ph type="sldNum" sz="quarter" idx="5"/>
          </p:nvPr>
        </p:nvSpPr>
        <p:spPr/>
        <p:txBody>
          <a:bodyPr/>
          <a:lstStyle/>
          <a:p>
            <a:fld id="{34904717-A75C-4393-952B-C12EE96FDFC8}" type="slidenum">
              <a:rPr lang="en-GB" smtClean="0"/>
              <a:t>15</a:t>
            </a:fld>
            <a:endParaRPr lang="en-GB"/>
          </a:p>
        </p:txBody>
      </p:sp>
    </p:spTree>
    <p:extLst>
      <p:ext uri="{BB962C8B-B14F-4D97-AF65-F5344CB8AC3E}">
        <p14:creationId xmlns:p14="http://schemas.microsoft.com/office/powerpoint/2010/main" val="3272674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828" indent="-180828" defTabSz="964418">
              <a:buFont typeface="Arial" panose="020B0604020202020204" pitchFamily="34" charset="0"/>
              <a:buChar char="•"/>
              <a:defRPr/>
            </a:pPr>
            <a:r>
              <a:rPr lang="en-GB" sz="1300" dirty="0"/>
              <a:t>As well as diffusing runoff into a voided sub-base, diffuser units can also allow water to drain out.</a:t>
            </a:r>
          </a:p>
          <a:p>
            <a:pPr marL="180828" indent="-180828" defTabSz="964418">
              <a:buFont typeface="Arial" panose="020B0604020202020204" pitchFamily="34" charset="0"/>
              <a:buChar char="•"/>
              <a:defRPr/>
            </a:pPr>
            <a:r>
              <a:rPr lang="en-GB" sz="1300" dirty="0"/>
              <a:t>A standard 710x710x150 diffuser can deal with flows up to 3 l/s.</a:t>
            </a:r>
          </a:p>
          <a:p>
            <a:pPr marL="180828" indent="-180828">
              <a:buFont typeface="Arial" panose="020B0604020202020204" pitchFamily="34" charset="0"/>
              <a:buChar char="•"/>
            </a:pPr>
            <a:r>
              <a:rPr lang="en-GB" sz="1300" dirty="0"/>
              <a:t>Multiple diffuser units can be combined to satisfy larger outflow requirements.</a:t>
            </a:r>
            <a:endParaRPr lang="en-GB" dirty="0"/>
          </a:p>
          <a:p>
            <a:endParaRPr lang="en-GB" dirty="0"/>
          </a:p>
        </p:txBody>
      </p:sp>
      <p:sp>
        <p:nvSpPr>
          <p:cNvPr id="4" name="Slide Number Placeholder 3"/>
          <p:cNvSpPr>
            <a:spLocks noGrp="1"/>
          </p:cNvSpPr>
          <p:nvPr>
            <p:ph type="sldNum" sz="quarter" idx="5"/>
          </p:nvPr>
        </p:nvSpPr>
        <p:spPr/>
        <p:txBody>
          <a:bodyPr/>
          <a:lstStyle/>
          <a:p>
            <a:fld id="{34904717-A75C-4393-952B-C12EE96FDFC8}" type="slidenum">
              <a:rPr lang="en-GB" smtClean="0"/>
              <a:t>16</a:t>
            </a:fld>
            <a:endParaRPr lang="en-GB"/>
          </a:p>
        </p:txBody>
      </p:sp>
    </p:spTree>
    <p:extLst>
      <p:ext uri="{BB962C8B-B14F-4D97-AF65-F5344CB8AC3E}">
        <p14:creationId xmlns:p14="http://schemas.microsoft.com/office/powerpoint/2010/main" val="1311782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Maximising attenuation volumes in your voided sub-base can have the effect of reducing the size of the downstream drainage system (pipes, chambers, tanks, detention ponds, etc.).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This can offer a significant financial benefit to the developer and can potentially improve health and safety risk by reducing excavation depths.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To achieve this individual areas of permeable paving will require a flow restriction on their outlet.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Many Water Authorities have historically stated the minimum size opening for an orifice plate is 100mm or the minimum orifice for a vortex flow control is 75mm.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However The SuDS Manual states: “Orifice </a:t>
            </a:r>
            <a:r>
              <a:rPr lang="en-GB" dirty="0" err="1"/>
              <a:t>sizings</a:t>
            </a:r>
            <a:r>
              <a:rPr lang="en-GB" dirty="0"/>
              <a:t> are allowable down to 15mm diameter” – extract from CIRIA C753 (The SuDS Manual), page 168, paragraph 2. This enables pass forward flows to be better managed.</a:t>
            </a:r>
          </a:p>
          <a:p>
            <a:endParaRPr lang="en-GB" dirty="0"/>
          </a:p>
        </p:txBody>
      </p:sp>
      <p:sp>
        <p:nvSpPr>
          <p:cNvPr id="4" name="Slide Number Placeholder 3"/>
          <p:cNvSpPr>
            <a:spLocks noGrp="1"/>
          </p:cNvSpPr>
          <p:nvPr>
            <p:ph type="sldNum" sz="quarter" idx="5"/>
          </p:nvPr>
        </p:nvSpPr>
        <p:spPr/>
        <p:txBody>
          <a:bodyPr/>
          <a:lstStyle/>
          <a:p>
            <a:fld id="{34904717-A75C-4393-952B-C12EE96FDFC8}" type="slidenum">
              <a:rPr lang="en-GB" smtClean="0"/>
              <a:t>17</a:t>
            </a:fld>
            <a:endParaRPr lang="en-GB"/>
          </a:p>
        </p:txBody>
      </p:sp>
    </p:spTree>
    <p:extLst>
      <p:ext uri="{BB962C8B-B14F-4D97-AF65-F5344CB8AC3E}">
        <p14:creationId xmlns:p14="http://schemas.microsoft.com/office/powerpoint/2010/main" val="3659315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SUDS01001 </a:t>
            </a:r>
          </a:p>
          <a:p>
            <a:pPr marL="180828" indent="-180828">
              <a:buFont typeface="Arial" panose="020B0604020202020204" pitchFamily="34" charset="0"/>
              <a:buChar char="•"/>
            </a:pPr>
            <a:r>
              <a:rPr lang="en-GB" dirty="0"/>
              <a:t>A shallow 300mm dia. flow control chamber with a removable, un-guarded circular orifice (to specified diameter), designed to manage pre-filtered outflows from permeable paving or other open graded sub-base constructions. </a:t>
            </a:r>
          </a:p>
          <a:p>
            <a:pPr marL="180828" indent="-180828">
              <a:buFont typeface="Arial" panose="020B0604020202020204" pitchFamily="34" charset="0"/>
              <a:buChar char="•"/>
            </a:pPr>
            <a:r>
              <a:rPr lang="en-GB" dirty="0"/>
              <a:t>Its small size and low cost make it ideal for check dams between permeable paving compartments. The removable cap locks into position with the orifice at invert level. </a:t>
            </a:r>
          </a:p>
          <a:p>
            <a:pPr marL="180828" indent="-180828">
              <a:buFont typeface="Arial" panose="020B0604020202020204" pitchFamily="34" charset="0"/>
              <a:buChar char="•"/>
            </a:pPr>
            <a:r>
              <a:rPr lang="en-GB" dirty="0"/>
              <a:t>The chamber is suitable for a maximum depth of 600mm from finished ground level to the orifice plate and is supplied with three 110mm diameter inlet pipe connection stubs to offer flexibility. </a:t>
            </a:r>
          </a:p>
          <a:p>
            <a:pPr marL="180828" indent="-180828">
              <a:buFont typeface="Arial" panose="020B0604020202020204" pitchFamily="34" charset="0"/>
              <a:buChar char="•"/>
            </a:pPr>
            <a:r>
              <a:rPr lang="en-GB" dirty="0"/>
              <a:t>Max. installation depth 600mm</a:t>
            </a:r>
          </a:p>
          <a:p>
            <a:pPr marL="180828" indent="-180828">
              <a:buFont typeface="Arial" panose="020B0604020202020204" pitchFamily="34" charset="0"/>
              <a:buChar char="•"/>
            </a:pPr>
            <a:r>
              <a:rPr lang="en-GB" dirty="0"/>
              <a:t>Min. installation depth 325mm</a:t>
            </a:r>
          </a:p>
          <a:p>
            <a:pPr marL="180828" indent="-180828">
              <a:buFont typeface="Arial" panose="020B0604020202020204" pitchFamily="34" charset="0"/>
              <a:buChar char="•"/>
            </a:pPr>
            <a:r>
              <a:rPr lang="en-GB" dirty="0"/>
              <a:t>Is only suitable for permeable paving applications unless upstream protection is provided.</a:t>
            </a:r>
          </a:p>
        </p:txBody>
      </p:sp>
      <p:sp>
        <p:nvSpPr>
          <p:cNvPr id="4" name="Slide Number Placeholder 3"/>
          <p:cNvSpPr>
            <a:spLocks noGrp="1"/>
          </p:cNvSpPr>
          <p:nvPr>
            <p:ph type="sldNum" sz="quarter" idx="5"/>
          </p:nvPr>
        </p:nvSpPr>
        <p:spPr/>
        <p:txBody>
          <a:bodyPr/>
          <a:lstStyle/>
          <a:p>
            <a:fld id="{34904717-A75C-4393-952B-C12EE96FDFC8}" type="slidenum">
              <a:rPr lang="en-GB" smtClean="0"/>
              <a:t>18</a:t>
            </a:fld>
            <a:endParaRPr lang="en-GB"/>
          </a:p>
        </p:txBody>
      </p:sp>
    </p:spTree>
    <p:extLst>
      <p:ext uri="{BB962C8B-B14F-4D97-AF65-F5344CB8AC3E}">
        <p14:creationId xmlns:p14="http://schemas.microsoft.com/office/powerpoint/2010/main" val="2223433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SUDS02005</a:t>
            </a:r>
          </a:p>
          <a:p>
            <a:pPr marL="180828" indent="-180828">
              <a:buFont typeface="Arial" panose="020B0604020202020204" pitchFamily="34" charset="0"/>
              <a:buChar char="•"/>
            </a:pPr>
            <a:r>
              <a:rPr lang="en-GB" dirty="0"/>
              <a:t>The level invert allows gravity connection to shallow outfalls or permeable construction.</a:t>
            </a:r>
          </a:p>
          <a:p>
            <a:pPr marL="180828" indent="-180828">
              <a:buFont typeface="Arial" panose="020B0604020202020204" pitchFamily="34" charset="0"/>
              <a:buChar char="•"/>
            </a:pPr>
            <a:r>
              <a:rPr lang="en-GB" dirty="0"/>
              <a:t>Orifice can be sized to suit individual micro-catchments to maximise attenuation. </a:t>
            </a:r>
          </a:p>
          <a:p>
            <a:pPr marL="180828" indent="-180828">
              <a:buFont typeface="Arial" panose="020B0604020202020204" pitchFamily="34" charset="0"/>
              <a:buChar char="•"/>
            </a:pPr>
            <a:r>
              <a:rPr lang="en-GB" dirty="0"/>
              <a:t>Each area can have it’s own bespoke orifice allowing for the drainage area of the micro-catchment.</a:t>
            </a:r>
          </a:p>
          <a:p>
            <a:pPr marL="180828" indent="-180828">
              <a:buFont typeface="Arial" panose="020B0604020202020204" pitchFamily="34" charset="0"/>
              <a:buChar char="•"/>
            </a:pPr>
            <a:r>
              <a:rPr lang="en-GB" dirty="0"/>
              <a:t>The orifice is integrated within the weir wall and is protected by a filter screen.</a:t>
            </a:r>
          </a:p>
          <a:p>
            <a:pPr marL="180828" indent="-180828">
              <a:buFont typeface="Arial" panose="020B0604020202020204" pitchFamily="34" charset="0"/>
              <a:buChar char="•"/>
            </a:pPr>
            <a:r>
              <a:rPr lang="en-GB" dirty="0"/>
              <a:t>Weir wall is removable to allow cleaning during routine maintenance schedules.</a:t>
            </a:r>
          </a:p>
          <a:p>
            <a:pPr marL="180828" indent="-180828">
              <a:buFont typeface="Arial" panose="020B0604020202020204" pitchFamily="34" charset="0"/>
              <a:buChar char="•"/>
            </a:pPr>
            <a:r>
              <a:rPr lang="en-GB" dirty="0"/>
              <a:t>Weir wall height is manufactured to site-specific requirements.</a:t>
            </a:r>
          </a:p>
          <a:p>
            <a:pPr marL="180828" indent="-180828">
              <a:buFont typeface="Arial" panose="020B0604020202020204" pitchFamily="34" charset="0"/>
              <a:buChar char="•"/>
            </a:pPr>
            <a:r>
              <a:rPr lang="en-GB" dirty="0"/>
              <a:t>Sump to accommodate the deposition of silt and debris.</a:t>
            </a:r>
          </a:p>
          <a:p>
            <a:pPr marL="180828" indent="-180828">
              <a:buFont typeface="Arial" panose="020B0604020202020204" pitchFamily="34" charset="0"/>
              <a:buChar char="•"/>
            </a:pPr>
            <a:r>
              <a:rPr lang="en-GB" dirty="0"/>
              <a:t>Connects to standard underground push-fit </a:t>
            </a:r>
            <a:r>
              <a:rPr lang="en-GB" dirty="0" err="1"/>
              <a:t>PVCu</a:t>
            </a:r>
            <a:r>
              <a:rPr lang="en-GB" dirty="0"/>
              <a:t> drainage sockets.</a:t>
            </a:r>
          </a:p>
          <a:p>
            <a:pPr marL="180828" indent="-180828">
              <a:buFont typeface="Arial" panose="020B0604020202020204" pitchFamily="34" charset="0"/>
              <a:buChar char="•"/>
            </a:pPr>
            <a:r>
              <a:rPr lang="en-GB" sz="1200" b="0" i="0" kern="1200" dirty="0">
                <a:solidFill>
                  <a:schemeClr val="tx1"/>
                </a:solidFill>
                <a:effectLst/>
                <a:latin typeface="+mn-lt"/>
                <a:ea typeface="+mn-ea"/>
                <a:cs typeface="+mn-cs"/>
              </a:rPr>
              <a:t>Suitable for depths ranging from 537mm to 1.2m (finished cover to base). </a:t>
            </a:r>
          </a:p>
          <a:p>
            <a:pPr marL="180828" indent="-180828">
              <a:buFont typeface="Arial" panose="020B0604020202020204" pitchFamily="34" charset="0"/>
              <a:buChar char="•"/>
            </a:pPr>
            <a:r>
              <a:rPr lang="en-GB" sz="1200" b="0" i="0" kern="1200" dirty="0">
                <a:solidFill>
                  <a:schemeClr val="tx1"/>
                </a:solidFill>
                <a:effectLst/>
                <a:latin typeface="+mn-lt"/>
                <a:ea typeface="+mn-ea"/>
                <a:cs typeface="+mn-cs"/>
              </a:rPr>
              <a:t>An optional foul air trap can be connected when connecting to a combined sewer.</a:t>
            </a:r>
            <a:endParaRPr lang="en-GB" dirty="0"/>
          </a:p>
        </p:txBody>
      </p:sp>
      <p:sp>
        <p:nvSpPr>
          <p:cNvPr id="4" name="Slide Number Placeholder 3"/>
          <p:cNvSpPr>
            <a:spLocks noGrp="1"/>
          </p:cNvSpPr>
          <p:nvPr>
            <p:ph type="sldNum" sz="quarter" idx="5"/>
          </p:nvPr>
        </p:nvSpPr>
        <p:spPr/>
        <p:txBody>
          <a:bodyPr/>
          <a:lstStyle/>
          <a:p>
            <a:fld id="{34904717-A75C-4393-952B-C12EE96FDFC8}" type="slidenum">
              <a:rPr lang="en-GB" smtClean="0"/>
              <a:t>19</a:t>
            </a:fld>
            <a:endParaRPr lang="en-GB"/>
          </a:p>
        </p:txBody>
      </p:sp>
    </p:spTree>
    <p:extLst>
      <p:ext uri="{BB962C8B-B14F-4D97-AF65-F5344CB8AC3E}">
        <p14:creationId xmlns:p14="http://schemas.microsoft.com/office/powerpoint/2010/main" val="20191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Run through bullet points of presentation agenda, with appx. Timings of c.45mins for main presentation followed by 15mins of questions.</a:t>
            </a:r>
          </a:p>
          <a:p>
            <a:endParaRPr lang="en-GB" dirty="0"/>
          </a:p>
          <a:p>
            <a:r>
              <a:rPr lang="en-GB" dirty="0"/>
              <a:t>Mention there is an opportunity to request further information / discussion on the feedback form, fill in and return to presenter after CPD is finished.</a:t>
            </a:r>
          </a:p>
          <a:p>
            <a:endParaRPr lang="en-GB" dirty="0"/>
          </a:p>
          <a:p>
            <a:endParaRPr lang="en-GB" dirty="0"/>
          </a:p>
        </p:txBody>
      </p:sp>
      <p:sp>
        <p:nvSpPr>
          <p:cNvPr id="4" name="Slide Number Placeholder 3"/>
          <p:cNvSpPr>
            <a:spLocks noGrp="1"/>
          </p:cNvSpPr>
          <p:nvPr>
            <p:ph type="sldNum" sz="quarter" idx="5"/>
          </p:nvPr>
        </p:nvSpPr>
        <p:spPr/>
        <p:txBody>
          <a:bodyPr/>
          <a:lstStyle/>
          <a:p>
            <a:fld id="{34904717-A75C-4393-952B-C12EE96FDFC8}" type="slidenum">
              <a:rPr lang="en-GB" smtClean="0"/>
              <a:t>2</a:t>
            </a:fld>
            <a:endParaRPr lang="en-GB"/>
          </a:p>
        </p:txBody>
      </p:sp>
    </p:spTree>
    <p:extLst>
      <p:ext uri="{BB962C8B-B14F-4D97-AF65-F5344CB8AC3E}">
        <p14:creationId xmlns:p14="http://schemas.microsoft.com/office/powerpoint/2010/main" val="20928955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SUDS02008</a:t>
            </a:r>
          </a:p>
          <a:p>
            <a:pPr marL="180828" indent="-180828">
              <a:buFont typeface="Arial" panose="020B0604020202020204" pitchFamily="34" charset="0"/>
              <a:buChar char="•"/>
            </a:pPr>
            <a:r>
              <a:rPr lang="en-GB" dirty="0"/>
              <a:t>Receives flow from above formation and enables a transition in level with ongoing pipework below formation level.</a:t>
            </a:r>
          </a:p>
          <a:p>
            <a:pPr marL="180828" indent="-180828">
              <a:buFont typeface="Arial" panose="020B0604020202020204" pitchFamily="34" charset="0"/>
              <a:buChar char="•"/>
            </a:pPr>
            <a:r>
              <a:rPr lang="en-GB" dirty="0"/>
              <a:t>Orifices sized to suit individual micro-catchments to maximise attenuation.</a:t>
            </a:r>
          </a:p>
          <a:p>
            <a:pPr marL="180828" indent="-180828">
              <a:buFont typeface="Arial" panose="020B0604020202020204" pitchFamily="34" charset="0"/>
              <a:buChar char="•"/>
            </a:pPr>
            <a:r>
              <a:rPr lang="en-GB" dirty="0"/>
              <a:t>The orifice is fixed in place to prevent inadvertent removal, but can be removed if necessary using a standard screwdriver.</a:t>
            </a:r>
          </a:p>
          <a:p>
            <a:pPr marL="180828" indent="-180828">
              <a:buFont typeface="Arial" panose="020B0604020202020204" pitchFamily="34" charset="0"/>
              <a:buChar char="•"/>
            </a:pPr>
            <a:r>
              <a:rPr lang="en-GB" dirty="0"/>
              <a:t>Removable filter to allow cleaning during routine maintenance schedules.</a:t>
            </a:r>
          </a:p>
          <a:p>
            <a:pPr marL="180828" indent="-180828">
              <a:buFont typeface="Arial" panose="020B0604020202020204" pitchFamily="34" charset="0"/>
              <a:buChar char="•"/>
            </a:pPr>
            <a:r>
              <a:rPr lang="en-GB" dirty="0"/>
              <a:t>Integral rodding access point for maintenance.</a:t>
            </a:r>
          </a:p>
          <a:p>
            <a:pPr marL="180828" indent="-180828">
              <a:buFont typeface="Arial" panose="020B0604020202020204" pitchFamily="34" charset="0"/>
              <a:buChar char="•"/>
            </a:pPr>
            <a:r>
              <a:rPr lang="en-GB" dirty="0"/>
              <a:t>Sump to accommodate the deposition of silt and debris.</a:t>
            </a:r>
          </a:p>
          <a:p>
            <a:pPr marL="180828" indent="-180828">
              <a:buFont typeface="Arial" panose="020B0604020202020204" pitchFamily="34" charset="0"/>
              <a:buChar char="•"/>
            </a:pPr>
            <a:r>
              <a:rPr lang="en-GB" dirty="0"/>
              <a:t>Connects to standard underground push-fit </a:t>
            </a:r>
            <a:r>
              <a:rPr lang="en-GB" dirty="0" err="1"/>
              <a:t>PVCu</a:t>
            </a:r>
            <a:r>
              <a:rPr lang="en-GB" dirty="0"/>
              <a:t> drainage sockets.</a:t>
            </a:r>
          </a:p>
          <a:p>
            <a:pPr marL="180828" marR="0" lvl="0" indent="-18082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Suitable for pavement depths up to 650mm deep from cover, assuming 4 courses of brickwork.</a:t>
            </a:r>
          </a:p>
        </p:txBody>
      </p:sp>
      <p:sp>
        <p:nvSpPr>
          <p:cNvPr id="4" name="Slide Number Placeholder 3"/>
          <p:cNvSpPr>
            <a:spLocks noGrp="1"/>
          </p:cNvSpPr>
          <p:nvPr>
            <p:ph type="sldNum" sz="quarter" idx="5"/>
          </p:nvPr>
        </p:nvSpPr>
        <p:spPr/>
        <p:txBody>
          <a:bodyPr/>
          <a:lstStyle/>
          <a:p>
            <a:fld id="{34904717-A75C-4393-952B-C12EE96FDFC8}" type="slidenum">
              <a:rPr lang="en-GB" smtClean="0"/>
              <a:t>20</a:t>
            </a:fld>
            <a:endParaRPr lang="en-GB"/>
          </a:p>
        </p:txBody>
      </p:sp>
    </p:spTree>
    <p:extLst>
      <p:ext uri="{BB962C8B-B14F-4D97-AF65-F5344CB8AC3E}">
        <p14:creationId xmlns:p14="http://schemas.microsoft.com/office/powerpoint/2010/main" val="2211334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828" indent="-180828">
              <a:buFont typeface="Arial" panose="020B0604020202020204" pitchFamily="34" charset="0"/>
              <a:buChar char="•"/>
            </a:pPr>
            <a:r>
              <a:rPr lang="en-GB" dirty="0"/>
              <a:t>Standard voided sub-base with a minimum 30% void ratio will store up to 150 l/m2 in a 500mm deep layer of voided sub-base.</a:t>
            </a:r>
          </a:p>
          <a:p>
            <a:endParaRPr lang="en-GB" dirty="0"/>
          </a:p>
          <a:p>
            <a:pPr marL="180828" indent="-180828">
              <a:buFont typeface="Arial" panose="020B0604020202020204" pitchFamily="34" charset="0"/>
              <a:buChar char="•"/>
            </a:pPr>
            <a:r>
              <a:rPr lang="en-GB" dirty="0"/>
              <a:t>The introduction of one layer of plastic modular sub-base replacement units increases storage to 247 l/m2, without increasing the formation depth.</a:t>
            </a:r>
          </a:p>
          <a:p>
            <a:endParaRPr lang="en-GB" dirty="0"/>
          </a:p>
          <a:p>
            <a:pPr marL="180828" indent="-180828">
              <a:buFont typeface="Arial" panose="020B0604020202020204" pitchFamily="34" charset="0"/>
              <a:buChar char="•"/>
            </a:pPr>
            <a:r>
              <a:rPr lang="en-GB" dirty="0"/>
              <a:t>This can be further enhanced by introducing additional layers of plastic modular sub-base replacement units.</a:t>
            </a:r>
          </a:p>
          <a:p>
            <a:pPr marL="180828" indent="-180828">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34904717-A75C-4393-952B-C12EE96FDFC8}" type="slidenum">
              <a:rPr lang="en-GB" smtClean="0"/>
              <a:t>21</a:t>
            </a:fld>
            <a:endParaRPr lang="en-GB"/>
          </a:p>
        </p:txBody>
      </p:sp>
    </p:spTree>
    <p:extLst>
      <p:ext uri="{BB962C8B-B14F-4D97-AF65-F5344CB8AC3E}">
        <p14:creationId xmlns:p14="http://schemas.microsoft.com/office/powerpoint/2010/main" val="3099630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828" indent="-180828">
              <a:buFont typeface="Arial" panose="020B0604020202020204" pitchFamily="34" charset="0"/>
              <a:buChar char="•"/>
            </a:pPr>
            <a:r>
              <a:rPr lang="en-GB" dirty="0"/>
              <a:t>Due to gravity, water will flow to its lowest point. </a:t>
            </a:r>
          </a:p>
          <a:p>
            <a:pPr marL="180828" indent="-180828">
              <a:buFont typeface="Arial" panose="020B0604020202020204" pitchFamily="34" charset="0"/>
              <a:buChar char="•"/>
            </a:pPr>
            <a:r>
              <a:rPr lang="en-GB" dirty="0"/>
              <a:t>The illustration shows a typical slope where, in this instance, only 75% of the voided sub-base is utilised. </a:t>
            </a:r>
          </a:p>
          <a:p>
            <a:pPr marL="180828" indent="-180828">
              <a:buFont typeface="Arial" panose="020B0604020202020204" pitchFamily="34" charset="0"/>
              <a:buChar char="•"/>
            </a:pPr>
            <a:r>
              <a:rPr lang="en-GB" dirty="0"/>
              <a:t>This is further exaggerated over a larger area and will vary for different gradients.</a:t>
            </a:r>
          </a:p>
        </p:txBody>
      </p:sp>
      <p:sp>
        <p:nvSpPr>
          <p:cNvPr id="4" name="Slide Number Placeholder 3"/>
          <p:cNvSpPr>
            <a:spLocks noGrp="1"/>
          </p:cNvSpPr>
          <p:nvPr>
            <p:ph type="sldNum" sz="quarter" idx="5"/>
          </p:nvPr>
        </p:nvSpPr>
        <p:spPr/>
        <p:txBody>
          <a:bodyPr/>
          <a:lstStyle/>
          <a:p>
            <a:fld id="{34904717-A75C-4393-952B-C12EE96FDFC8}" type="slidenum">
              <a:rPr lang="en-GB" smtClean="0"/>
              <a:t>22</a:t>
            </a:fld>
            <a:endParaRPr lang="en-GB"/>
          </a:p>
        </p:txBody>
      </p:sp>
    </p:spTree>
    <p:extLst>
      <p:ext uri="{BB962C8B-B14F-4D97-AF65-F5344CB8AC3E}">
        <p14:creationId xmlns:p14="http://schemas.microsoft.com/office/powerpoint/2010/main" val="15211076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828" indent="-180828">
              <a:buFont typeface="Arial" panose="020B0604020202020204" pitchFamily="34" charset="0"/>
              <a:buChar char="•"/>
            </a:pPr>
            <a:r>
              <a:rPr lang="en-GB" dirty="0"/>
              <a:t>By comparison against the previous example, the introduction of a checkdam arrangement significantly enhances the storage within the voided sub-base.</a:t>
            </a:r>
          </a:p>
          <a:p>
            <a:pPr marL="180828" indent="-180828">
              <a:buFont typeface="Arial" panose="020B0604020202020204" pitchFamily="34" charset="0"/>
              <a:buChar char="•"/>
            </a:pPr>
            <a:r>
              <a:rPr lang="en-GB" dirty="0"/>
              <a:t>Pass forward flows are controlled through a flow control chamber.</a:t>
            </a:r>
          </a:p>
          <a:p>
            <a:pPr marL="180828" indent="-180828">
              <a:buFont typeface="Arial" panose="020B0604020202020204" pitchFamily="34" charset="0"/>
              <a:buChar char="•"/>
            </a:pPr>
            <a:r>
              <a:rPr lang="en-GB" dirty="0"/>
              <a:t>Water is efficiently collected using upstream and downstream diffuser arrangements.</a:t>
            </a:r>
          </a:p>
          <a:p>
            <a:pPr marL="180828" indent="-180828">
              <a:buFont typeface="Arial" panose="020B0604020202020204" pitchFamily="34" charset="0"/>
              <a:buChar char="•"/>
            </a:pPr>
            <a:r>
              <a:rPr lang="en-GB" dirty="0"/>
              <a:t>The example shown does not make any allowance for storage within the plastic modular sub-base replacement units used to form the checkdam itself. Therefore, it is entirely possible that 100% capacity can be achieved in some instances.</a:t>
            </a:r>
          </a:p>
        </p:txBody>
      </p:sp>
      <p:sp>
        <p:nvSpPr>
          <p:cNvPr id="4" name="Slide Number Placeholder 3"/>
          <p:cNvSpPr>
            <a:spLocks noGrp="1"/>
          </p:cNvSpPr>
          <p:nvPr>
            <p:ph type="sldNum" sz="quarter" idx="5"/>
          </p:nvPr>
        </p:nvSpPr>
        <p:spPr/>
        <p:txBody>
          <a:bodyPr/>
          <a:lstStyle/>
          <a:p>
            <a:fld id="{34904717-A75C-4393-952B-C12EE96FDFC8}" type="slidenum">
              <a:rPr lang="en-GB" smtClean="0"/>
              <a:t>23</a:t>
            </a:fld>
            <a:endParaRPr lang="en-GB"/>
          </a:p>
        </p:txBody>
      </p:sp>
    </p:spTree>
    <p:extLst>
      <p:ext uri="{BB962C8B-B14F-4D97-AF65-F5344CB8AC3E}">
        <p14:creationId xmlns:p14="http://schemas.microsoft.com/office/powerpoint/2010/main" val="2753503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828" indent="-180828">
              <a:buFont typeface="Arial" panose="020B0604020202020204" pitchFamily="34" charset="0"/>
              <a:buChar char="•"/>
            </a:pPr>
            <a:r>
              <a:rPr lang="en-GB" dirty="0"/>
              <a:t>Example of checkdams from a recently completed project.</a:t>
            </a:r>
          </a:p>
          <a:p>
            <a:pPr marL="180828" indent="-180828">
              <a:buFont typeface="Arial" panose="020B0604020202020204" pitchFamily="34" charset="0"/>
              <a:buChar char="•"/>
            </a:pPr>
            <a:r>
              <a:rPr lang="en-GB" dirty="0"/>
              <a:t>Checkdam centres were calculated based on pass forward flows to maximise attenuation with the voided sub-base.</a:t>
            </a:r>
          </a:p>
        </p:txBody>
      </p:sp>
      <p:sp>
        <p:nvSpPr>
          <p:cNvPr id="4" name="Slide Number Placeholder 3"/>
          <p:cNvSpPr>
            <a:spLocks noGrp="1"/>
          </p:cNvSpPr>
          <p:nvPr>
            <p:ph type="sldNum" sz="quarter" idx="5"/>
          </p:nvPr>
        </p:nvSpPr>
        <p:spPr/>
        <p:txBody>
          <a:bodyPr/>
          <a:lstStyle/>
          <a:p>
            <a:fld id="{34904717-A75C-4393-952B-C12EE96FDFC8}" type="slidenum">
              <a:rPr lang="en-GB" smtClean="0"/>
              <a:t>24</a:t>
            </a:fld>
            <a:endParaRPr lang="en-GB"/>
          </a:p>
        </p:txBody>
      </p:sp>
    </p:spTree>
    <p:extLst>
      <p:ext uri="{BB962C8B-B14F-4D97-AF65-F5344CB8AC3E}">
        <p14:creationId xmlns:p14="http://schemas.microsoft.com/office/powerpoint/2010/main" val="32886063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828" indent="-180828">
              <a:buFont typeface="Arial" panose="020B0604020202020204" pitchFamily="34" charset="0"/>
              <a:buChar char="•"/>
            </a:pPr>
            <a:r>
              <a:rPr lang="en-GB" dirty="0"/>
              <a:t>Normally there are 2 layers of geotextile required.</a:t>
            </a:r>
          </a:p>
          <a:p>
            <a:pPr marL="723313" lvl="1" indent="-241104">
              <a:buFont typeface="+mj-lt"/>
              <a:buAutoNum type="arabicPeriod"/>
            </a:pPr>
            <a:r>
              <a:rPr lang="en-GB" dirty="0"/>
              <a:t>Between the laying course and the voided sub-base.</a:t>
            </a:r>
          </a:p>
          <a:p>
            <a:pPr marL="723313" lvl="1" indent="-241104">
              <a:buFont typeface="+mj-lt"/>
              <a:buAutoNum type="arabicPeriod"/>
            </a:pPr>
            <a:r>
              <a:rPr lang="en-GB" dirty="0"/>
              <a:t>Between the voided sub-base and the formation.</a:t>
            </a:r>
          </a:p>
          <a:p>
            <a:pPr marL="180828" indent="-180828">
              <a:buFont typeface="Arial" panose="020B0604020202020204" pitchFamily="34" charset="0"/>
              <a:buChar char="•"/>
            </a:pPr>
            <a:r>
              <a:rPr lang="en-GB" dirty="0"/>
              <a:t>The geotextile should function as a ﬁlter.</a:t>
            </a:r>
          </a:p>
          <a:p>
            <a:pPr marL="180828" indent="-180828">
              <a:buFont typeface="Arial" panose="020B0604020202020204" pitchFamily="34" charset="0"/>
              <a:buChar char="•"/>
            </a:pPr>
            <a:r>
              <a:rPr lang="en-GB" dirty="0"/>
              <a:t>The tensile properties of the material should be veriﬁed in accordance with EN ISO 10319.</a:t>
            </a:r>
          </a:p>
        </p:txBody>
      </p:sp>
      <p:sp>
        <p:nvSpPr>
          <p:cNvPr id="4" name="Slide Number Placeholder 3"/>
          <p:cNvSpPr>
            <a:spLocks noGrp="1"/>
          </p:cNvSpPr>
          <p:nvPr>
            <p:ph type="sldNum" sz="quarter" idx="5"/>
          </p:nvPr>
        </p:nvSpPr>
        <p:spPr/>
        <p:txBody>
          <a:bodyPr/>
          <a:lstStyle/>
          <a:p>
            <a:fld id="{34904717-A75C-4393-952B-C12EE96FDFC8}" type="slidenum">
              <a:rPr lang="en-GB" smtClean="0"/>
              <a:t>25</a:t>
            </a:fld>
            <a:endParaRPr lang="en-GB"/>
          </a:p>
        </p:txBody>
      </p:sp>
    </p:spTree>
    <p:extLst>
      <p:ext uri="{BB962C8B-B14F-4D97-AF65-F5344CB8AC3E}">
        <p14:creationId xmlns:p14="http://schemas.microsoft.com/office/powerpoint/2010/main" val="7669767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828" indent="-180828">
              <a:buFont typeface="Arial" panose="020B0604020202020204" pitchFamily="34" charset="0"/>
              <a:buChar char="•"/>
            </a:pPr>
            <a:r>
              <a:rPr lang="en-GB" dirty="0"/>
              <a:t>There are three categories of Impermeable Membrane as follows:</a:t>
            </a:r>
          </a:p>
          <a:p>
            <a:r>
              <a:rPr lang="en-GB" dirty="0"/>
              <a:t>IMPERMEABLE MEMBRANE CATEGORY 1</a:t>
            </a:r>
          </a:p>
          <a:p>
            <a:pPr marL="723313" lvl="1" indent="-241104">
              <a:buFont typeface="Arial" panose="020B0604020202020204" pitchFamily="34" charset="0"/>
              <a:buChar char="•"/>
            </a:pPr>
            <a:r>
              <a:rPr lang="en-GB" dirty="0"/>
              <a:t>Where the consequences of localised failure of the Impermeable Membrane are minor, 2000 gauge polythene can be used with overlapping joints.</a:t>
            </a:r>
          </a:p>
          <a:p>
            <a:r>
              <a:rPr lang="en-GB" dirty="0"/>
              <a:t>IMPERMEABLE MEMBRANE CATEGORY 2</a:t>
            </a:r>
          </a:p>
          <a:p>
            <a:pPr marL="723313" lvl="1" indent="-241104">
              <a:buFont typeface="Arial" panose="020B0604020202020204" pitchFamily="34" charset="0"/>
              <a:buChar char="•"/>
            </a:pPr>
            <a:r>
              <a:rPr lang="en-GB" dirty="0"/>
              <a:t>Where it is important that there is no escape of water (where, for example, contamination would be unacceptable), a more durable material with heat sealed joints should be speciﬁed.</a:t>
            </a:r>
          </a:p>
          <a:p>
            <a:pPr marL="25009" lvl="0" indent="0">
              <a:buFont typeface="Arial" panose="020B0604020202020204" pitchFamily="34" charset="0"/>
              <a:buNone/>
            </a:pPr>
            <a:r>
              <a:rPr lang="en-GB" dirty="0"/>
              <a:t>IMPERMEABLE MEMBRANE CATEGORY 3</a:t>
            </a:r>
          </a:p>
          <a:p>
            <a:pPr marL="663037" lvl="1" indent="-180828">
              <a:buFont typeface="Arial" panose="020B0604020202020204" pitchFamily="34" charset="0"/>
              <a:buChar char="•"/>
            </a:pPr>
            <a:r>
              <a:rPr lang="en-GB" dirty="0"/>
              <a:t>In the case of Impermeable Membranes installed over occupied buildings (including car parks), the waterproofing will generally form part of the structural construction works.</a:t>
            </a:r>
          </a:p>
          <a:p>
            <a:pPr marL="482209" lvl="1"/>
            <a:r>
              <a:rPr lang="en-GB" dirty="0"/>
              <a:t>																			</a:t>
            </a:r>
          </a:p>
          <a:p>
            <a:endParaRPr lang="en-GB" dirty="0"/>
          </a:p>
        </p:txBody>
      </p:sp>
      <p:sp>
        <p:nvSpPr>
          <p:cNvPr id="4" name="Slide Number Placeholder 3"/>
          <p:cNvSpPr>
            <a:spLocks noGrp="1"/>
          </p:cNvSpPr>
          <p:nvPr>
            <p:ph type="sldNum" sz="quarter" idx="5"/>
          </p:nvPr>
        </p:nvSpPr>
        <p:spPr/>
        <p:txBody>
          <a:bodyPr/>
          <a:lstStyle/>
          <a:p>
            <a:fld id="{34904717-A75C-4393-952B-C12EE96FDFC8}" type="slidenum">
              <a:rPr lang="en-GB" smtClean="0"/>
              <a:t>26</a:t>
            </a:fld>
            <a:endParaRPr lang="en-GB"/>
          </a:p>
        </p:txBody>
      </p:sp>
    </p:spTree>
    <p:extLst>
      <p:ext uri="{BB962C8B-B14F-4D97-AF65-F5344CB8AC3E}">
        <p14:creationId xmlns:p14="http://schemas.microsoft.com/office/powerpoint/2010/main" val="35505160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828" indent="-180828">
              <a:buFont typeface="Arial" panose="020B0604020202020204" pitchFamily="34" charset="0"/>
              <a:buChar char="•"/>
            </a:pPr>
            <a:r>
              <a:rPr lang="en-GB" sz="1300" dirty="0"/>
              <a:t>Where enhanced hydrocarbon protection is required, there are specialised hydrocarbon trapping geotextiles available.</a:t>
            </a:r>
          </a:p>
          <a:p>
            <a:pPr marL="180828" indent="-180828">
              <a:buFont typeface="Arial" panose="020B0604020202020204" pitchFamily="34" charset="0"/>
              <a:buChar char="•"/>
            </a:pPr>
            <a:r>
              <a:rPr lang="en-GB" sz="1300" dirty="0"/>
              <a:t>The entrapped hydrocarbons are biodegraded by naturally occurring micro-organisms, providing a self-cleansing mechanism. </a:t>
            </a:r>
          </a:p>
          <a:p>
            <a:pPr marL="180828" marR="0" lvl="0" indent="-18082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300" dirty="0"/>
              <a:t>These geotextiles are capable of retaining a range of oil contamination types, from daily car drip losses to catastrophic spillages such as car oil-sump failures. </a:t>
            </a:r>
          </a:p>
          <a:p>
            <a:pPr marL="180828" marR="0" lvl="0" indent="-18082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300" dirty="0"/>
              <a:t>Normally these geotextiles comprises of a proprietary blend of polyester fibres with hydrophilic (water-attracting and oil repellent) and hydrophobic (oil attracting and water repellent) properties to achieve superior oil retention.</a:t>
            </a:r>
          </a:p>
          <a:p>
            <a:pPr marL="180828" marR="0" lvl="0" indent="-18082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300" dirty="0"/>
              <a:t>A typical enhanced hydrocarbon treatment geotextile is capable of retaining 6 litres of oil per 10m².</a:t>
            </a:r>
            <a:endParaRPr lang="en-GB" dirty="0"/>
          </a:p>
        </p:txBody>
      </p:sp>
      <p:sp>
        <p:nvSpPr>
          <p:cNvPr id="4" name="Slide Number Placeholder 3"/>
          <p:cNvSpPr>
            <a:spLocks noGrp="1"/>
          </p:cNvSpPr>
          <p:nvPr>
            <p:ph type="sldNum" sz="quarter" idx="5"/>
          </p:nvPr>
        </p:nvSpPr>
        <p:spPr/>
        <p:txBody>
          <a:bodyPr/>
          <a:lstStyle/>
          <a:p>
            <a:fld id="{34904717-A75C-4393-952B-C12EE96FDFC8}" type="slidenum">
              <a:rPr lang="en-GB" smtClean="0"/>
              <a:t>27</a:t>
            </a:fld>
            <a:endParaRPr lang="en-GB"/>
          </a:p>
        </p:txBody>
      </p:sp>
    </p:spTree>
    <p:extLst>
      <p:ext uri="{BB962C8B-B14F-4D97-AF65-F5344CB8AC3E}">
        <p14:creationId xmlns:p14="http://schemas.microsoft.com/office/powerpoint/2010/main" val="36868423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828" indent="-180828">
              <a:buFont typeface="Arial" panose="020B0604020202020204" pitchFamily="34" charset="0"/>
              <a:buChar char="•"/>
            </a:pPr>
            <a:r>
              <a:rPr lang="en-GB" dirty="0"/>
              <a:t>Project: </a:t>
            </a:r>
            <a:r>
              <a:rPr lang="en-GB" dirty="0" err="1"/>
              <a:t>Northstowe</a:t>
            </a:r>
            <a:r>
              <a:rPr lang="en-GB" dirty="0"/>
              <a:t>, Cambridge.</a:t>
            </a:r>
          </a:p>
          <a:p>
            <a:pPr marL="180828" indent="-180828">
              <a:buFont typeface="Arial" panose="020B0604020202020204" pitchFamily="34" charset="0"/>
              <a:buChar char="•"/>
            </a:pPr>
            <a:r>
              <a:rPr lang="en-GB" dirty="0"/>
              <a:t>Client: Bloor Homes</a:t>
            </a:r>
          </a:p>
          <a:p>
            <a:pPr marL="180828" indent="-180828">
              <a:buFont typeface="Arial" panose="020B0604020202020204" pitchFamily="34" charset="0"/>
              <a:buChar char="•"/>
            </a:pPr>
            <a:r>
              <a:rPr lang="en-GB" dirty="0"/>
              <a:t>Contractor: </a:t>
            </a:r>
            <a:r>
              <a:rPr lang="en-GB" dirty="0" err="1"/>
              <a:t>Durman</a:t>
            </a:r>
            <a:r>
              <a:rPr lang="en-GB" dirty="0"/>
              <a:t> </a:t>
            </a:r>
            <a:r>
              <a:rPr lang="en-GB" dirty="0" err="1"/>
              <a:t>Stearn</a:t>
            </a:r>
            <a:endParaRPr lang="en-GB" dirty="0"/>
          </a:p>
          <a:p>
            <a:pPr marL="180828" indent="-180828">
              <a:buFont typeface="Arial" panose="020B0604020202020204" pitchFamily="34" charset="0"/>
              <a:buChar char="•"/>
            </a:pPr>
            <a:endParaRPr lang="en-GB" dirty="0"/>
          </a:p>
          <a:p>
            <a:pPr marL="180828" indent="-180828">
              <a:buFont typeface="Arial" panose="020B0604020202020204" pitchFamily="34" charset="0"/>
              <a:buChar char="•"/>
            </a:pPr>
            <a:r>
              <a:rPr lang="en-GB" dirty="0"/>
              <a:t>Example shows use of shared access routes to maximise the attenuation potential within voided sub-base.</a:t>
            </a:r>
          </a:p>
          <a:p>
            <a:pPr marL="180828" indent="-180828">
              <a:buFont typeface="Arial" panose="020B0604020202020204" pitchFamily="34" charset="0"/>
              <a:buChar char="•"/>
            </a:pPr>
            <a:r>
              <a:rPr lang="en-GB" dirty="0"/>
              <a:t>The pink hatched areas are permeable pavements.</a:t>
            </a:r>
          </a:p>
          <a:p>
            <a:pPr marL="180828" indent="-180828">
              <a:buFont typeface="Arial" panose="020B0604020202020204" pitchFamily="34" charset="0"/>
              <a:buChar char="•"/>
            </a:pPr>
            <a:r>
              <a:rPr lang="en-GB" dirty="0"/>
              <a:t>The green squares are diffuser units.</a:t>
            </a:r>
          </a:p>
        </p:txBody>
      </p:sp>
      <p:sp>
        <p:nvSpPr>
          <p:cNvPr id="4" name="Slide Number Placeholder 3"/>
          <p:cNvSpPr>
            <a:spLocks noGrp="1"/>
          </p:cNvSpPr>
          <p:nvPr>
            <p:ph type="sldNum" sz="quarter" idx="5"/>
          </p:nvPr>
        </p:nvSpPr>
        <p:spPr/>
        <p:txBody>
          <a:bodyPr/>
          <a:lstStyle/>
          <a:p>
            <a:fld id="{34904717-A75C-4393-952B-C12EE96FDFC8}" type="slidenum">
              <a:rPr lang="en-GB" smtClean="0"/>
              <a:t>28</a:t>
            </a:fld>
            <a:endParaRPr lang="en-GB"/>
          </a:p>
        </p:txBody>
      </p:sp>
    </p:spTree>
    <p:extLst>
      <p:ext uri="{BB962C8B-B14F-4D97-AF65-F5344CB8AC3E}">
        <p14:creationId xmlns:p14="http://schemas.microsoft.com/office/powerpoint/2010/main" val="29907708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828" indent="-180828">
              <a:buFont typeface="Arial" panose="020B0604020202020204" pitchFamily="34" charset="0"/>
              <a:buChar char="•"/>
            </a:pPr>
            <a:r>
              <a:rPr lang="en-GB" dirty="0"/>
              <a:t>Project: Project Greengrass, Peterborough.</a:t>
            </a:r>
          </a:p>
          <a:p>
            <a:pPr marL="180828" indent="-180828">
              <a:buFont typeface="Arial" panose="020B0604020202020204" pitchFamily="34" charset="0"/>
              <a:buChar char="•"/>
            </a:pPr>
            <a:r>
              <a:rPr lang="en-GB" dirty="0"/>
              <a:t>Client: Associated British Foods.</a:t>
            </a:r>
          </a:p>
          <a:p>
            <a:pPr marL="180828" indent="-180828">
              <a:buFont typeface="Arial" panose="020B0604020202020204" pitchFamily="34" charset="0"/>
              <a:buChar char="•"/>
            </a:pPr>
            <a:r>
              <a:rPr lang="en-GB" dirty="0"/>
              <a:t>Contractor: Bowmer &amp; Kirkland Ltd.</a:t>
            </a:r>
          </a:p>
          <a:p>
            <a:pPr marL="180828" indent="-180828">
              <a:buFont typeface="Arial" panose="020B0604020202020204" pitchFamily="34" charset="0"/>
              <a:buChar char="•"/>
            </a:pPr>
            <a:endParaRPr lang="en-GB" dirty="0"/>
          </a:p>
          <a:p>
            <a:pPr marL="180828" marR="0" lvl="0" indent="-18082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Example shows the use of checkdams to maximise attenuation by controlling flows through voided sub-base on a slope.</a:t>
            </a:r>
          </a:p>
          <a:p>
            <a:pPr marL="180828" marR="0" lvl="0" indent="-18082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thick red lines depict checkdams with integral flow control chambers.</a:t>
            </a:r>
          </a:p>
          <a:p>
            <a:pPr marL="180828" marR="0" lvl="0" indent="-18082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Outlet is through a diffuser unit (shown by the pink rectangle)</a:t>
            </a:r>
          </a:p>
          <a:p>
            <a:pPr marL="180828" marR="0" lvl="0" indent="-18082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You will note there is an attenuation tank for roof run-off, effective use of the permeable pavements has kept this to a minimum size.</a:t>
            </a:r>
          </a:p>
          <a:p>
            <a:pPr marL="180828" marR="0" lvl="0" indent="-18082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original design for this project was only utilising voided aggregates below the permeable parking bays, which necessitated an additional attenuation tank and vortex flow control chamber to provide the full storage requirement for this area. The design also utilised several hundred metres of perforated ‘underdrain’ pipework. The interface between the permeable and impermeable areas would have been very difficult and expensive to construct. The introduction of voided aggregate across the whole car park area meant that all of these issues were avoided and major cost savings were made. </a:t>
            </a:r>
          </a:p>
        </p:txBody>
      </p:sp>
      <p:sp>
        <p:nvSpPr>
          <p:cNvPr id="4" name="Slide Number Placeholder 3"/>
          <p:cNvSpPr>
            <a:spLocks noGrp="1"/>
          </p:cNvSpPr>
          <p:nvPr>
            <p:ph type="sldNum" sz="quarter" idx="5"/>
          </p:nvPr>
        </p:nvSpPr>
        <p:spPr/>
        <p:txBody>
          <a:bodyPr/>
          <a:lstStyle/>
          <a:p>
            <a:fld id="{34904717-A75C-4393-952B-C12EE96FDFC8}" type="slidenum">
              <a:rPr lang="en-GB" smtClean="0"/>
              <a:t>29</a:t>
            </a:fld>
            <a:endParaRPr lang="en-GB"/>
          </a:p>
        </p:txBody>
      </p:sp>
    </p:spTree>
    <p:extLst>
      <p:ext uri="{BB962C8B-B14F-4D97-AF65-F5344CB8AC3E}">
        <p14:creationId xmlns:p14="http://schemas.microsoft.com/office/powerpoint/2010/main" val="4191844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Run through </a:t>
            </a:r>
            <a:r>
              <a:rPr lang="en-GB"/>
              <a:t>bullet points.</a:t>
            </a:r>
            <a:endParaRPr lang="en-GB" dirty="0"/>
          </a:p>
        </p:txBody>
      </p:sp>
      <p:sp>
        <p:nvSpPr>
          <p:cNvPr id="4" name="Slide Number Placeholder 3"/>
          <p:cNvSpPr>
            <a:spLocks noGrp="1"/>
          </p:cNvSpPr>
          <p:nvPr>
            <p:ph type="sldNum" sz="quarter" idx="5"/>
          </p:nvPr>
        </p:nvSpPr>
        <p:spPr/>
        <p:txBody>
          <a:bodyPr/>
          <a:lstStyle/>
          <a:p>
            <a:fld id="{34904717-A75C-4393-952B-C12EE96FDFC8}" type="slidenum">
              <a:rPr lang="en-GB" smtClean="0"/>
              <a:t>3</a:t>
            </a:fld>
            <a:endParaRPr lang="en-GB"/>
          </a:p>
        </p:txBody>
      </p:sp>
    </p:spTree>
    <p:extLst>
      <p:ext uri="{BB962C8B-B14F-4D97-AF65-F5344CB8AC3E}">
        <p14:creationId xmlns:p14="http://schemas.microsoft.com/office/powerpoint/2010/main" val="3096494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828" indent="-180828">
              <a:buFont typeface="Arial" panose="020B0604020202020204" pitchFamily="34" charset="0"/>
              <a:buChar char="•"/>
            </a:pPr>
            <a:r>
              <a:rPr lang="en-GB" dirty="0"/>
              <a:t>Project: Hanbury Avenue, Grantham.</a:t>
            </a:r>
          </a:p>
          <a:p>
            <a:pPr marL="180828" indent="-180828">
              <a:buFont typeface="Arial" panose="020B0604020202020204" pitchFamily="34" charset="0"/>
              <a:buChar char="•"/>
            </a:pPr>
            <a:r>
              <a:rPr lang="en-GB" dirty="0"/>
              <a:t>Client: </a:t>
            </a:r>
            <a:r>
              <a:rPr lang="en-GB" dirty="0" err="1"/>
              <a:t>Lindum</a:t>
            </a:r>
            <a:r>
              <a:rPr lang="en-GB" dirty="0"/>
              <a:t> Homes Ltd.</a:t>
            </a:r>
          </a:p>
          <a:p>
            <a:pPr marL="180828" indent="-180828">
              <a:buFont typeface="Arial" panose="020B0604020202020204" pitchFamily="34" charset="0"/>
              <a:buChar char="•"/>
            </a:pPr>
            <a:r>
              <a:rPr lang="en-GB" dirty="0"/>
              <a:t>Contractor: O’Boyle Bros.</a:t>
            </a:r>
          </a:p>
          <a:p>
            <a:pPr marL="0" indent="0">
              <a:buFont typeface="Arial" panose="020B0604020202020204" pitchFamily="34" charset="0"/>
              <a:buNone/>
            </a:pPr>
            <a:endParaRPr lang="en-GB" dirty="0"/>
          </a:p>
          <a:p>
            <a:pPr marL="180828" indent="-180828">
              <a:buFont typeface="Arial" panose="020B0604020202020204" pitchFamily="34" charset="0"/>
              <a:buChar char="•"/>
            </a:pPr>
            <a:r>
              <a:rPr lang="en-GB" dirty="0"/>
              <a:t>Example shows individual flow-controlled drives with attenuation provided solely within voided aggregate sub-base.</a:t>
            </a:r>
          </a:p>
          <a:p>
            <a:pPr marL="180828" indent="-180828">
              <a:buFont typeface="Arial" panose="020B0604020202020204" pitchFamily="34" charset="0"/>
              <a:buChar char="•"/>
            </a:pPr>
            <a:r>
              <a:rPr lang="en-GB" dirty="0"/>
              <a:t>The beige rectangles are permeable drives with voided sub-base.</a:t>
            </a:r>
          </a:p>
          <a:p>
            <a:pPr marL="180828" indent="-180828">
              <a:buFont typeface="Arial" panose="020B0604020202020204" pitchFamily="34" charset="0"/>
              <a:buChar char="•"/>
            </a:pPr>
            <a:r>
              <a:rPr lang="en-GB" dirty="0"/>
              <a:t>The cyan squares are diffuser units used to inlet roof run-off.</a:t>
            </a:r>
          </a:p>
          <a:p>
            <a:pPr marL="180828" indent="-180828">
              <a:buFont typeface="Arial" panose="020B0604020202020204" pitchFamily="34" charset="0"/>
              <a:buChar char="•"/>
            </a:pPr>
            <a:r>
              <a:rPr lang="en-GB" dirty="0"/>
              <a:t>You’ll note that each area of permeable paving has its own individual flow control chamber.</a:t>
            </a:r>
          </a:p>
        </p:txBody>
      </p:sp>
      <p:sp>
        <p:nvSpPr>
          <p:cNvPr id="4" name="Slide Number Placeholder 3"/>
          <p:cNvSpPr>
            <a:spLocks noGrp="1"/>
          </p:cNvSpPr>
          <p:nvPr>
            <p:ph type="sldNum" sz="quarter" idx="5"/>
          </p:nvPr>
        </p:nvSpPr>
        <p:spPr/>
        <p:txBody>
          <a:bodyPr/>
          <a:lstStyle/>
          <a:p>
            <a:fld id="{34904717-A75C-4393-952B-C12EE96FDFC8}" type="slidenum">
              <a:rPr lang="en-GB" smtClean="0"/>
              <a:t>30</a:t>
            </a:fld>
            <a:endParaRPr lang="en-GB"/>
          </a:p>
        </p:txBody>
      </p:sp>
    </p:spTree>
    <p:extLst>
      <p:ext uri="{BB962C8B-B14F-4D97-AF65-F5344CB8AC3E}">
        <p14:creationId xmlns:p14="http://schemas.microsoft.com/office/powerpoint/2010/main" val="18475692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828" indent="-180828">
              <a:buFont typeface="Arial" panose="020B0604020202020204" pitchFamily="34" charset="0"/>
              <a:buChar char="•"/>
            </a:pPr>
            <a:r>
              <a:rPr lang="en-GB" dirty="0"/>
              <a:t>Project: Hanbury Avenue, Grantham.</a:t>
            </a:r>
          </a:p>
          <a:p>
            <a:pPr marL="180828" indent="-180828">
              <a:buFont typeface="Arial" panose="020B0604020202020204" pitchFamily="34" charset="0"/>
              <a:buChar char="•"/>
            </a:pPr>
            <a:r>
              <a:rPr lang="en-GB" dirty="0"/>
              <a:t>Client: </a:t>
            </a:r>
            <a:r>
              <a:rPr lang="en-GB" dirty="0" err="1"/>
              <a:t>Lindum</a:t>
            </a:r>
            <a:r>
              <a:rPr lang="en-GB" dirty="0"/>
              <a:t> Homes Ltd.</a:t>
            </a:r>
          </a:p>
          <a:p>
            <a:pPr marL="180828" indent="-180828">
              <a:buFont typeface="Arial" panose="020B0604020202020204" pitchFamily="34" charset="0"/>
              <a:buChar char="•"/>
            </a:pPr>
            <a:r>
              <a:rPr lang="en-GB" dirty="0"/>
              <a:t>Contractor: O’Boyle Bros.</a:t>
            </a:r>
          </a:p>
          <a:p>
            <a:pPr marL="180828" indent="-180828">
              <a:buFont typeface="Arial" panose="020B0604020202020204" pitchFamily="34" charset="0"/>
              <a:buChar char="•"/>
            </a:pPr>
            <a:endParaRPr lang="en-GB" dirty="0"/>
          </a:p>
          <a:p>
            <a:pPr marL="180828" indent="-180828">
              <a:buFont typeface="Arial" panose="020B0604020202020204" pitchFamily="34" charset="0"/>
              <a:buChar char="•"/>
            </a:pPr>
            <a:r>
              <a:rPr lang="en-GB" dirty="0"/>
              <a:t>Example shows individual flow-controlled drives with attenuation provided with voided sub-base incorporating a single layer of plastic modular sub-base replacement units.</a:t>
            </a:r>
          </a:p>
          <a:p>
            <a:pPr marL="180828" indent="-180828">
              <a:buFont typeface="Arial" panose="020B0604020202020204" pitchFamily="34" charset="0"/>
              <a:buChar char="•"/>
            </a:pPr>
            <a:r>
              <a:rPr lang="en-GB" dirty="0"/>
              <a:t>RWP pass through filter chambers and connect to the plastic modular units.</a:t>
            </a:r>
          </a:p>
          <a:p>
            <a:pPr marL="180828" indent="-180828">
              <a:buFont typeface="Arial" panose="020B0604020202020204" pitchFamily="34" charset="0"/>
              <a:buChar char="•"/>
            </a:pPr>
            <a:r>
              <a:rPr lang="en-GB" dirty="0"/>
              <a:t>Voided sub-base is installed over the </a:t>
            </a:r>
            <a:r>
              <a:rPr lang="en-GB"/>
              <a:t>geocellular modular units.</a:t>
            </a:r>
            <a:endParaRPr lang="en-GB" dirty="0"/>
          </a:p>
          <a:p>
            <a:pPr marL="180828" indent="-180828">
              <a:buFont typeface="Arial" panose="020B0604020202020204" pitchFamily="34" charset="0"/>
              <a:buChar char="•"/>
            </a:pPr>
            <a:endParaRPr lang="en-GB" dirty="0"/>
          </a:p>
          <a:p>
            <a:pPr marL="180828" indent="-180828">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34904717-A75C-4393-952B-C12EE96FDFC8}" type="slidenum">
              <a:rPr lang="en-GB" smtClean="0"/>
              <a:t>31</a:t>
            </a:fld>
            <a:endParaRPr lang="en-GB"/>
          </a:p>
        </p:txBody>
      </p:sp>
    </p:spTree>
    <p:extLst>
      <p:ext uri="{BB962C8B-B14F-4D97-AF65-F5344CB8AC3E}">
        <p14:creationId xmlns:p14="http://schemas.microsoft.com/office/powerpoint/2010/main" val="42329542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Summary of the benefits when applying the techniques discussed to make better use of a permeable pavement.</a:t>
            </a:r>
          </a:p>
        </p:txBody>
      </p:sp>
      <p:sp>
        <p:nvSpPr>
          <p:cNvPr id="4" name="Slide Number Placeholder 3"/>
          <p:cNvSpPr>
            <a:spLocks noGrp="1"/>
          </p:cNvSpPr>
          <p:nvPr>
            <p:ph type="sldNum" sz="quarter" idx="5"/>
          </p:nvPr>
        </p:nvSpPr>
        <p:spPr/>
        <p:txBody>
          <a:bodyPr/>
          <a:lstStyle/>
          <a:p>
            <a:fld id="{34904717-A75C-4393-952B-C12EE96FDFC8}" type="slidenum">
              <a:rPr lang="en-GB" smtClean="0"/>
              <a:t>32</a:t>
            </a:fld>
            <a:endParaRPr lang="en-GB"/>
          </a:p>
        </p:txBody>
      </p:sp>
    </p:spTree>
    <p:extLst>
      <p:ext uri="{BB962C8B-B14F-4D97-AF65-F5344CB8AC3E}">
        <p14:creationId xmlns:p14="http://schemas.microsoft.com/office/powerpoint/2010/main" val="25198733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Open questions section.</a:t>
            </a:r>
          </a:p>
          <a:p>
            <a:endParaRPr lang="en-GB" dirty="0"/>
          </a:p>
          <a:p>
            <a:r>
              <a:rPr lang="en-GB" dirty="0"/>
              <a:t>If unsure about any point raised, take contact details and offer email reply</a:t>
            </a:r>
          </a:p>
        </p:txBody>
      </p:sp>
      <p:sp>
        <p:nvSpPr>
          <p:cNvPr id="4" name="Slide Number Placeholder 3"/>
          <p:cNvSpPr>
            <a:spLocks noGrp="1"/>
          </p:cNvSpPr>
          <p:nvPr>
            <p:ph type="sldNum" sz="quarter" idx="5"/>
          </p:nvPr>
        </p:nvSpPr>
        <p:spPr/>
        <p:txBody>
          <a:bodyPr/>
          <a:lstStyle/>
          <a:p>
            <a:fld id="{34904717-A75C-4393-952B-C12EE96FDFC8}" type="slidenum">
              <a:rPr lang="en-GB" smtClean="0"/>
              <a:t>33</a:t>
            </a:fld>
            <a:endParaRPr lang="en-GB"/>
          </a:p>
        </p:txBody>
      </p:sp>
    </p:spTree>
    <p:extLst>
      <p:ext uri="{BB962C8B-B14F-4D97-AF65-F5344CB8AC3E}">
        <p14:creationId xmlns:p14="http://schemas.microsoft.com/office/powerpoint/2010/main" val="3251728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828" indent="-180828">
              <a:buFont typeface="Arial" panose="020B0604020202020204" pitchFamily="34" charset="0"/>
              <a:buChar char="•"/>
            </a:pPr>
            <a:r>
              <a:rPr lang="en-GB" sz="1300" dirty="0"/>
              <a:t>SEL have assisted Developers, Architects, Engineers and Contractors in the provision of innovative sustainable drainage solutions across the construction industry throughout the UK for over 20 years. Over this period we have developed an extensive range of solutions, products and services specifically designed and developed to satisfy the growing criteria of local LLFA's. </a:t>
            </a:r>
          </a:p>
          <a:p>
            <a:endParaRPr lang="en-GB" sz="1300" dirty="0"/>
          </a:p>
          <a:p>
            <a:pPr marL="180828" indent="-180828">
              <a:buFont typeface="Arial" panose="020B0604020202020204" pitchFamily="34" charset="0"/>
              <a:buChar char="•"/>
            </a:pPr>
            <a:r>
              <a:rPr lang="en-GB" sz="1300" dirty="0"/>
              <a:t>SEL have been involved in numerous CIRIA projects and the publication of several white papers. SEL have developed a reputation to provide high quality systems and an all round service. SEL excel where the works aren't run of the mill and our engineering ability is put to the test to provide a technical solution.</a:t>
            </a:r>
          </a:p>
          <a:p>
            <a:endParaRPr lang="en-GB" dirty="0"/>
          </a:p>
          <a:p>
            <a:pPr marL="180828" indent="-180828">
              <a:buFont typeface="Arial" panose="020B0604020202020204" pitchFamily="34" charset="0"/>
              <a:buChar char="•"/>
            </a:pPr>
            <a:r>
              <a:rPr lang="en-GB" dirty="0"/>
              <a:t>In addition SEL is a quality assured contractor specialising in membrane works and tank installation for gas protection and surface water applications.</a:t>
            </a:r>
          </a:p>
          <a:p>
            <a:pPr marL="180828" indent="-180828">
              <a:buFont typeface="Arial" panose="020B0604020202020204" pitchFamily="34" charset="0"/>
              <a:buChar char="•"/>
            </a:pPr>
            <a:endParaRPr lang="en-GB" dirty="0"/>
          </a:p>
          <a:p>
            <a:pPr marL="180828" marR="0" lvl="0" indent="-18082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SEL maintain a commitment to continued research and development through the Knowledge Transfer Partnerships (KTP) and collaborate with several Universities (Coventry), leading </a:t>
            </a:r>
            <a:r>
              <a:rPr lang="en-GB" sz="1200" b="0" i="0" kern="1200" dirty="0" err="1">
                <a:solidFill>
                  <a:schemeClr val="tx1"/>
                </a:solidFill>
                <a:effectLst/>
                <a:latin typeface="+mn-lt"/>
                <a:ea typeface="+mn-ea"/>
                <a:cs typeface="+mn-cs"/>
              </a:rPr>
              <a:t>SuDS</a:t>
            </a:r>
            <a:r>
              <a:rPr lang="en-GB" sz="1200" b="0" i="0" kern="1200" dirty="0">
                <a:solidFill>
                  <a:schemeClr val="tx1"/>
                </a:solidFill>
                <a:effectLst/>
                <a:latin typeface="+mn-lt"/>
                <a:ea typeface="+mn-ea"/>
                <a:cs typeface="+mn-cs"/>
              </a:rPr>
              <a:t> designers (Robert Bray, EPG) and manufacturers (Polypipe) to develop new solutions to satisfy the demands of an ever changing construction industry and the demanding criteria of LLFA's as our climate continues to change. We offer a turnkey partnership for the transition from design to installation.</a:t>
            </a:r>
            <a:endParaRPr lang="en-GB" dirty="0"/>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34904717-A75C-4393-952B-C12EE96FDFC8}" type="slidenum">
              <a:rPr lang="en-GB" smtClean="0"/>
              <a:t>4</a:t>
            </a:fld>
            <a:endParaRPr lang="en-GB"/>
          </a:p>
        </p:txBody>
      </p:sp>
    </p:spTree>
    <p:extLst>
      <p:ext uri="{BB962C8B-B14F-4D97-AF65-F5344CB8AC3E}">
        <p14:creationId xmlns:p14="http://schemas.microsoft.com/office/powerpoint/2010/main" val="2961387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828" indent="-180828">
              <a:buFont typeface="Arial" panose="020B0604020202020204" pitchFamily="34" charset="0"/>
              <a:buChar char="•"/>
            </a:pPr>
            <a:r>
              <a:rPr lang="en-GB" dirty="0"/>
              <a:t>Government requirements for </a:t>
            </a:r>
            <a:r>
              <a:rPr lang="en-GB" dirty="0" err="1"/>
              <a:t>SuDS</a:t>
            </a:r>
            <a:r>
              <a:rPr lang="en-GB" dirty="0"/>
              <a:t> on developments in England came into force in April 2015 and are being implemented through the planning system. The new measures must be applied by local planning authorities (LPAs) through local policies and plans, as well as planning application decisions on ‘major developments’ of 10 or more dwellings and equivalent non-residential or mixed developments</a:t>
            </a:r>
          </a:p>
          <a:p>
            <a:endParaRPr lang="en-GB" dirty="0"/>
          </a:p>
          <a:p>
            <a:pPr marL="180828" indent="-180828">
              <a:buFont typeface="Arial" panose="020B0604020202020204" pitchFamily="34" charset="0"/>
              <a:buChar char="•"/>
            </a:pPr>
            <a:r>
              <a:rPr lang="en-GB" dirty="0"/>
              <a:t>SuDS should deliver, </a:t>
            </a:r>
          </a:p>
          <a:p>
            <a:pPr marL="638028" lvl="1" indent="-180828">
              <a:buFont typeface="Arial" panose="020B0604020202020204" pitchFamily="34" charset="0"/>
              <a:buChar char="•"/>
            </a:pPr>
            <a:r>
              <a:rPr lang="en-GB" dirty="0"/>
              <a:t>QUANTITY - control water runoff, reducing flood risks, protect the natural water cycle, permeable pavements are ideal for source control. </a:t>
            </a:r>
          </a:p>
          <a:p>
            <a:pPr marL="638028" lvl="1" indent="-180828">
              <a:buFont typeface="Arial" panose="020B0604020202020204" pitchFamily="34" charset="0"/>
              <a:buChar char="•"/>
            </a:pPr>
            <a:r>
              <a:rPr lang="en-GB" dirty="0"/>
              <a:t>QUALITY – manage the quality of runoff to prevent pollution. </a:t>
            </a:r>
            <a:r>
              <a:rPr lang="en-GB" sz="1200" b="0" i="0" kern="1200" dirty="0">
                <a:solidFill>
                  <a:schemeClr val="tx1"/>
                </a:solidFill>
                <a:effectLst/>
                <a:latin typeface="+mn-lt"/>
                <a:ea typeface="+mn-ea"/>
                <a:cs typeface="+mn-cs"/>
              </a:rPr>
              <a:t>CIRIA*, the leading body in the research for </a:t>
            </a:r>
            <a:r>
              <a:rPr lang="en-GB" sz="1200" b="0" i="0" kern="1200" dirty="0" err="1">
                <a:solidFill>
                  <a:schemeClr val="tx1"/>
                </a:solidFill>
                <a:effectLst/>
                <a:latin typeface="+mn-lt"/>
                <a:ea typeface="+mn-ea"/>
                <a:cs typeface="+mn-cs"/>
              </a:rPr>
              <a:t>SuDS</a:t>
            </a:r>
            <a:r>
              <a:rPr lang="en-GB" sz="1200" b="0" i="0" kern="1200" dirty="0">
                <a:solidFill>
                  <a:schemeClr val="tx1"/>
                </a:solidFill>
                <a:effectLst/>
                <a:latin typeface="+mn-lt"/>
                <a:ea typeface="+mn-ea"/>
                <a:cs typeface="+mn-cs"/>
              </a:rPr>
              <a:t>, states that 60-95% of suspended solids and 70-90% of hydrocarbons can be removed by permeable pavements.</a:t>
            </a:r>
          </a:p>
          <a:p>
            <a:pPr marL="638028" lvl="1" indent="-180828">
              <a:buFont typeface="Arial" panose="020B0604020202020204" pitchFamily="34" charset="0"/>
              <a:buChar char="•"/>
            </a:pPr>
            <a:r>
              <a:rPr lang="en-GB" dirty="0"/>
              <a:t>AMENITY – create and sustain better places for people. Permeable pavements are dual function not only providing a method for stormwater management but can enhance surrounding for the end user.</a:t>
            </a:r>
          </a:p>
          <a:p>
            <a:pPr marL="638028" lvl="1" indent="-180828">
              <a:buFont typeface="Arial" panose="020B0604020202020204" pitchFamily="34" charset="0"/>
              <a:buChar char="•"/>
            </a:pPr>
            <a:r>
              <a:rPr lang="en-GB" dirty="0"/>
              <a:t>BIODIVERSITY – create and sustain better places for nature. Permeable pavements are shallow which can allow simple incorporation of rain gardens, ponds and tree pits which are all ideal platforms to attract wildlife / insects.</a:t>
            </a:r>
          </a:p>
          <a:p>
            <a:endParaRPr lang="en-GB" dirty="0"/>
          </a:p>
          <a:p>
            <a:pPr marL="180828" indent="-180828">
              <a:buFont typeface="Arial" panose="020B0604020202020204" pitchFamily="34" charset="0"/>
              <a:buChar char="•"/>
            </a:pPr>
            <a:r>
              <a:rPr lang="en-GB" dirty="0"/>
              <a:t>When designed effectively, permeable pavements are a very cost-effective way to provide multiple functions. 1. an all weather usable hard surface 2. runoff collection 3. conveyance 4. infiltration and 5. attenuation.</a:t>
            </a:r>
          </a:p>
        </p:txBody>
      </p:sp>
      <p:sp>
        <p:nvSpPr>
          <p:cNvPr id="4" name="Slide Number Placeholder 3"/>
          <p:cNvSpPr>
            <a:spLocks noGrp="1"/>
          </p:cNvSpPr>
          <p:nvPr>
            <p:ph type="sldNum" sz="quarter" idx="5"/>
          </p:nvPr>
        </p:nvSpPr>
        <p:spPr/>
        <p:txBody>
          <a:bodyPr/>
          <a:lstStyle/>
          <a:p>
            <a:fld id="{34904717-A75C-4393-952B-C12EE96FDFC8}" type="slidenum">
              <a:rPr lang="en-GB" smtClean="0"/>
              <a:t>5</a:t>
            </a:fld>
            <a:endParaRPr lang="en-GB"/>
          </a:p>
        </p:txBody>
      </p:sp>
    </p:spTree>
    <p:extLst>
      <p:ext uri="{BB962C8B-B14F-4D97-AF65-F5344CB8AC3E}">
        <p14:creationId xmlns:p14="http://schemas.microsoft.com/office/powerpoint/2010/main" val="2697290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Run through bullet points on slide, these outline the principles of using permeable pavements more effectively.</a:t>
            </a:r>
          </a:p>
          <a:p>
            <a:r>
              <a:rPr lang="en-GB" dirty="0"/>
              <a:t>The key points are:</a:t>
            </a:r>
          </a:p>
          <a:p>
            <a:pPr marL="171450" indent="-171450">
              <a:buFont typeface="Arial" panose="020B0604020202020204" pitchFamily="34" charset="0"/>
              <a:buChar char="•"/>
            </a:pPr>
            <a:r>
              <a:rPr lang="en-GB" dirty="0"/>
              <a:t>Utilise driveways and shared access routes as much as possible.</a:t>
            </a:r>
          </a:p>
          <a:p>
            <a:pPr marL="171450" indent="-171450">
              <a:buFont typeface="Arial" panose="020B0604020202020204" pitchFamily="34" charset="0"/>
              <a:buChar char="•"/>
            </a:pPr>
            <a:r>
              <a:rPr lang="en-GB" dirty="0"/>
              <a:t>Infiltrate run-off wherever possible (soakaway tests would be required)</a:t>
            </a:r>
          </a:p>
          <a:p>
            <a:pPr marL="171450" indent="-171450">
              <a:buFont typeface="Arial" panose="020B0604020202020204" pitchFamily="34" charset="0"/>
              <a:buChar char="•"/>
            </a:pPr>
            <a:r>
              <a:rPr lang="en-GB" dirty="0"/>
              <a:t>If infiltration is not possible, attenuated within voided sub-base.</a:t>
            </a:r>
          </a:p>
          <a:p>
            <a:pPr marL="171450" indent="-171450">
              <a:buFont typeface="Arial" panose="020B0604020202020204" pitchFamily="34" charset="0"/>
              <a:buChar char="•"/>
            </a:pPr>
            <a:r>
              <a:rPr lang="en-GB" dirty="0"/>
              <a:t>Maximise attenuation using flow controls from each micro-catchment area.</a:t>
            </a:r>
          </a:p>
          <a:p>
            <a:pPr marL="171450" indent="-171450">
              <a:buFont typeface="Arial" panose="020B0604020202020204" pitchFamily="34" charset="0"/>
              <a:buChar char="•"/>
            </a:pPr>
            <a:r>
              <a:rPr lang="en-GB" dirty="0"/>
              <a:t>Voided sub-base thickness can be standardised across to site simplify construction.</a:t>
            </a:r>
          </a:p>
        </p:txBody>
      </p:sp>
      <p:sp>
        <p:nvSpPr>
          <p:cNvPr id="4" name="Slide Number Placeholder 3"/>
          <p:cNvSpPr>
            <a:spLocks noGrp="1"/>
          </p:cNvSpPr>
          <p:nvPr>
            <p:ph type="sldNum" sz="quarter" idx="5"/>
          </p:nvPr>
        </p:nvSpPr>
        <p:spPr/>
        <p:txBody>
          <a:bodyPr/>
          <a:lstStyle/>
          <a:p>
            <a:fld id="{34904717-A75C-4393-952B-C12EE96FDFC8}" type="slidenum">
              <a:rPr lang="en-GB" smtClean="0"/>
              <a:t>6</a:t>
            </a:fld>
            <a:endParaRPr lang="en-GB"/>
          </a:p>
        </p:txBody>
      </p:sp>
    </p:spTree>
    <p:extLst>
      <p:ext uri="{BB962C8B-B14F-4D97-AF65-F5344CB8AC3E}">
        <p14:creationId xmlns:p14="http://schemas.microsoft.com/office/powerpoint/2010/main" val="3112346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visual showing the elements of an effective permeable pavement</a:t>
            </a:r>
          </a:p>
        </p:txBody>
      </p:sp>
      <p:sp>
        <p:nvSpPr>
          <p:cNvPr id="4" name="Slide Number Placeholder 3"/>
          <p:cNvSpPr>
            <a:spLocks noGrp="1"/>
          </p:cNvSpPr>
          <p:nvPr>
            <p:ph type="sldNum" sz="quarter" idx="5"/>
          </p:nvPr>
        </p:nvSpPr>
        <p:spPr/>
        <p:txBody>
          <a:bodyPr/>
          <a:lstStyle/>
          <a:p>
            <a:fld id="{34904717-A75C-4393-952B-C12EE96FDFC8}" type="slidenum">
              <a:rPr lang="en-GB" smtClean="0"/>
              <a:t>7</a:t>
            </a:fld>
            <a:endParaRPr lang="en-GB"/>
          </a:p>
        </p:txBody>
      </p:sp>
    </p:spTree>
    <p:extLst>
      <p:ext uri="{BB962C8B-B14F-4D97-AF65-F5344CB8AC3E}">
        <p14:creationId xmlns:p14="http://schemas.microsoft.com/office/powerpoint/2010/main" val="3798718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828" indent="-180828">
              <a:buFont typeface="Arial" panose="020B0604020202020204" pitchFamily="34" charset="0"/>
              <a:buChar char="•"/>
            </a:pPr>
            <a:r>
              <a:rPr lang="en-GB" dirty="0"/>
              <a:t>Downpipe from rear or outside / away from permeable paving, discharges on to a filter chamber which has a piped connection to the permeable paving.</a:t>
            </a:r>
          </a:p>
          <a:p>
            <a:endParaRPr lang="en-GB" dirty="0"/>
          </a:p>
          <a:p>
            <a:pPr marL="180828" indent="-180828">
              <a:buFont typeface="Arial" panose="020B0604020202020204" pitchFamily="34" charset="0"/>
              <a:buChar char="•"/>
            </a:pPr>
            <a:r>
              <a:rPr lang="en-GB" dirty="0"/>
              <a:t>Downpipe at front or within permeable paving, discharges directly onto an ‘erosion pad’ filter chamber. The downpipe could discharge directly onto the permeable paving but using the filter chamber prevents blockage from siltation and scouring of the blocks/washing away of sand infill.</a:t>
            </a:r>
          </a:p>
        </p:txBody>
      </p:sp>
      <p:sp>
        <p:nvSpPr>
          <p:cNvPr id="4" name="Slide Number Placeholder 3"/>
          <p:cNvSpPr>
            <a:spLocks noGrp="1"/>
          </p:cNvSpPr>
          <p:nvPr>
            <p:ph type="sldNum" sz="quarter" idx="5"/>
          </p:nvPr>
        </p:nvSpPr>
        <p:spPr/>
        <p:txBody>
          <a:bodyPr/>
          <a:lstStyle/>
          <a:p>
            <a:fld id="{34904717-A75C-4393-952B-C12EE96FDFC8}" type="slidenum">
              <a:rPr lang="en-GB" smtClean="0"/>
              <a:t>8</a:t>
            </a:fld>
            <a:endParaRPr lang="en-GB"/>
          </a:p>
        </p:txBody>
      </p:sp>
    </p:spTree>
    <p:extLst>
      <p:ext uri="{BB962C8B-B14F-4D97-AF65-F5344CB8AC3E}">
        <p14:creationId xmlns:p14="http://schemas.microsoft.com/office/powerpoint/2010/main" val="341481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Using filter chambers can provide the following benefits:</a:t>
            </a:r>
          </a:p>
          <a:p>
            <a:pPr marL="180828" indent="-180828">
              <a:buFont typeface="Arial" panose="020B0604020202020204" pitchFamily="34" charset="0"/>
              <a:buChar char="•"/>
            </a:pPr>
            <a:r>
              <a:rPr lang="en-GB" dirty="0"/>
              <a:t>Low maintenance</a:t>
            </a:r>
          </a:p>
          <a:p>
            <a:pPr marL="180828" indent="-180828">
              <a:buFont typeface="Arial" panose="020B0604020202020204" pitchFamily="34" charset="0"/>
              <a:buChar char="•"/>
            </a:pPr>
            <a:r>
              <a:rPr lang="en-GB" dirty="0"/>
              <a:t>Self cleansing function</a:t>
            </a:r>
          </a:p>
          <a:p>
            <a:pPr marL="180828" indent="-180828">
              <a:buFont typeface="Arial" panose="020B0604020202020204" pitchFamily="34" charset="0"/>
              <a:buChar char="•"/>
            </a:pPr>
            <a:r>
              <a:rPr lang="en-GB" dirty="0"/>
              <a:t>Prevents windfall and debris entering system, can be swept up or blown away by wind</a:t>
            </a:r>
          </a:p>
          <a:p>
            <a:pPr marL="180828" indent="-180828">
              <a:buFont typeface="Arial" panose="020B0604020202020204" pitchFamily="34" charset="0"/>
              <a:buChar char="•"/>
            </a:pPr>
            <a:r>
              <a:rPr lang="en-GB" dirty="0"/>
              <a:t>Traps silts within cover</a:t>
            </a:r>
          </a:p>
          <a:p>
            <a:pPr marL="180828" indent="-180828">
              <a:buFont typeface="Arial" panose="020B0604020202020204" pitchFamily="34" charset="0"/>
              <a:buChar char="•"/>
            </a:pPr>
            <a:r>
              <a:rPr lang="en-GB" dirty="0"/>
              <a:t>Removable cover for easy maintenance</a:t>
            </a:r>
          </a:p>
          <a:p>
            <a:pPr marL="180828" indent="-180828">
              <a:buFont typeface="Arial" panose="020B0604020202020204" pitchFamily="34" charset="0"/>
              <a:buChar char="•"/>
            </a:pPr>
            <a:r>
              <a:rPr lang="en-GB" dirty="0"/>
              <a:t>Visual reminder to maintain</a:t>
            </a:r>
          </a:p>
          <a:p>
            <a:endParaRPr lang="en-GB" dirty="0"/>
          </a:p>
        </p:txBody>
      </p:sp>
      <p:sp>
        <p:nvSpPr>
          <p:cNvPr id="4" name="Slide Number Placeholder 3"/>
          <p:cNvSpPr>
            <a:spLocks noGrp="1"/>
          </p:cNvSpPr>
          <p:nvPr>
            <p:ph type="sldNum" sz="quarter" idx="5"/>
          </p:nvPr>
        </p:nvSpPr>
        <p:spPr/>
        <p:txBody>
          <a:bodyPr/>
          <a:lstStyle/>
          <a:p>
            <a:fld id="{34904717-A75C-4393-952B-C12EE96FDFC8}" type="slidenum">
              <a:rPr lang="en-GB" smtClean="0"/>
              <a:t>9</a:t>
            </a:fld>
            <a:endParaRPr lang="en-GB"/>
          </a:p>
        </p:txBody>
      </p:sp>
    </p:spTree>
    <p:extLst>
      <p:ext uri="{BB962C8B-B14F-4D97-AF65-F5344CB8AC3E}">
        <p14:creationId xmlns:p14="http://schemas.microsoft.com/office/powerpoint/2010/main" val="3868270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67DBC-02A1-48A6-8139-31D86D156E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481858E-EE89-4F24-904E-151BC15B27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2D20752-50B6-4F61-8187-3A78D7345044}"/>
              </a:ext>
            </a:extLst>
          </p:cNvPr>
          <p:cNvSpPr>
            <a:spLocks noGrp="1"/>
          </p:cNvSpPr>
          <p:nvPr>
            <p:ph type="dt" sz="half" idx="10"/>
          </p:nvPr>
        </p:nvSpPr>
        <p:spPr/>
        <p:txBody>
          <a:bodyPr/>
          <a:lstStyle/>
          <a:p>
            <a:fld id="{99A9D932-FCE7-4BAB-9238-644C9E7DCA37}" type="datetimeFigureOut">
              <a:rPr lang="en-GB" smtClean="0"/>
              <a:t>08/10/2019</a:t>
            </a:fld>
            <a:endParaRPr lang="en-GB"/>
          </a:p>
        </p:txBody>
      </p:sp>
      <p:sp>
        <p:nvSpPr>
          <p:cNvPr id="5" name="Footer Placeholder 4">
            <a:extLst>
              <a:ext uri="{FF2B5EF4-FFF2-40B4-BE49-F238E27FC236}">
                <a16:creationId xmlns:a16="http://schemas.microsoft.com/office/drawing/2014/main" id="{0EE63A82-34E6-49D4-A627-590219B4B3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4DDDC1-D302-40C8-B94D-F4AE50E30311}"/>
              </a:ext>
            </a:extLst>
          </p:cNvPr>
          <p:cNvSpPr>
            <a:spLocks noGrp="1"/>
          </p:cNvSpPr>
          <p:nvPr>
            <p:ph type="sldNum" sz="quarter" idx="12"/>
          </p:nvPr>
        </p:nvSpPr>
        <p:spPr/>
        <p:txBody>
          <a:bodyPr/>
          <a:lstStyle/>
          <a:p>
            <a:fld id="{089BB72D-89B5-4F7D-B777-12929C493D82}" type="slidenum">
              <a:rPr lang="en-GB" smtClean="0"/>
              <a:t>‹#›</a:t>
            </a:fld>
            <a:endParaRPr lang="en-GB"/>
          </a:p>
        </p:txBody>
      </p:sp>
    </p:spTree>
    <p:extLst>
      <p:ext uri="{BB962C8B-B14F-4D97-AF65-F5344CB8AC3E}">
        <p14:creationId xmlns:p14="http://schemas.microsoft.com/office/powerpoint/2010/main" val="3932615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CD67F-6258-4E6F-B85C-E2FB382BBD6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FD06997-1A40-4D29-937B-88F3111397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C3B548-A2CE-4D6B-A14F-AEF25B32943F}"/>
              </a:ext>
            </a:extLst>
          </p:cNvPr>
          <p:cNvSpPr>
            <a:spLocks noGrp="1"/>
          </p:cNvSpPr>
          <p:nvPr>
            <p:ph type="dt" sz="half" idx="10"/>
          </p:nvPr>
        </p:nvSpPr>
        <p:spPr/>
        <p:txBody>
          <a:bodyPr/>
          <a:lstStyle/>
          <a:p>
            <a:fld id="{99A9D932-FCE7-4BAB-9238-644C9E7DCA37}" type="datetimeFigureOut">
              <a:rPr lang="en-GB" smtClean="0"/>
              <a:t>08/10/2019</a:t>
            </a:fld>
            <a:endParaRPr lang="en-GB"/>
          </a:p>
        </p:txBody>
      </p:sp>
      <p:sp>
        <p:nvSpPr>
          <p:cNvPr id="5" name="Footer Placeholder 4">
            <a:extLst>
              <a:ext uri="{FF2B5EF4-FFF2-40B4-BE49-F238E27FC236}">
                <a16:creationId xmlns:a16="http://schemas.microsoft.com/office/drawing/2014/main" id="{F6D2C6DD-B821-429E-9F01-395878184A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089B663-1692-4E65-9829-630521B51837}"/>
              </a:ext>
            </a:extLst>
          </p:cNvPr>
          <p:cNvSpPr>
            <a:spLocks noGrp="1"/>
          </p:cNvSpPr>
          <p:nvPr>
            <p:ph type="sldNum" sz="quarter" idx="12"/>
          </p:nvPr>
        </p:nvSpPr>
        <p:spPr/>
        <p:txBody>
          <a:bodyPr/>
          <a:lstStyle/>
          <a:p>
            <a:fld id="{089BB72D-89B5-4F7D-B777-12929C493D82}" type="slidenum">
              <a:rPr lang="en-GB" smtClean="0"/>
              <a:t>‹#›</a:t>
            </a:fld>
            <a:endParaRPr lang="en-GB"/>
          </a:p>
        </p:txBody>
      </p:sp>
    </p:spTree>
    <p:extLst>
      <p:ext uri="{BB962C8B-B14F-4D97-AF65-F5344CB8AC3E}">
        <p14:creationId xmlns:p14="http://schemas.microsoft.com/office/powerpoint/2010/main" val="3988582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B04B30-8BE2-4AFB-AA3E-9163A5654E8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F8CE050-B85D-425D-81C3-3F565E13B3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9A9125-816A-4876-AFD7-95475D1534EB}"/>
              </a:ext>
            </a:extLst>
          </p:cNvPr>
          <p:cNvSpPr>
            <a:spLocks noGrp="1"/>
          </p:cNvSpPr>
          <p:nvPr>
            <p:ph type="dt" sz="half" idx="10"/>
          </p:nvPr>
        </p:nvSpPr>
        <p:spPr/>
        <p:txBody>
          <a:bodyPr/>
          <a:lstStyle/>
          <a:p>
            <a:fld id="{99A9D932-FCE7-4BAB-9238-644C9E7DCA37}" type="datetimeFigureOut">
              <a:rPr lang="en-GB" smtClean="0"/>
              <a:t>08/10/2019</a:t>
            </a:fld>
            <a:endParaRPr lang="en-GB"/>
          </a:p>
        </p:txBody>
      </p:sp>
      <p:sp>
        <p:nvSpPr>
          <p:cNvPr id="5" name="Footer Placeholder 4">
            <a:extLst>
              <a:ext uri="{FF2B5EF4-FFF2-40B4-BE49-F238E27FC236}">
                <a16:creationId xmlns:a16="http://schemas.microsoft.com/office/drawing/2014/main" id="{02D48599-60FD-41C8-9B98-8BA572783F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FFD027-D605-4C8C-85D8-9F8096C29CBB}"/>
              </a:ext>
            </a:extLst>
          </p:cNvPr>
          <p:cNvSpPr>
            <a:spLocks noGrp="1"/>
          </p:cNvSpPr>
          <p:nvPr>
            <p:ph type="sldNum" sz="quarter" idx="12"/>
          </p:nvPr>
        </p:nvSpPr>
        <p:spPr/>
        <p:txBody>
          <a:bodyPr/>
          <a:lstStyle/>
          <a:p>
            <a:fld id="{089BB72D-89B5-4F7D-B777-12929C493D82}" type="slidenum">
              <a:rPr lang="en-GB" smtClean="0"/>
              <a:t>‹#›</a:t>
            </a:fld>
            <a:endParaRPr lang="en-GB"/>
          </a:p>
        </p:txBody>
      </p:sp>
    </p:spTree>
    <p:extLst>
      <p:ext uri="{BB962C8B-B14F-4D97-AF65-F5344CB8AC3E}">
        <p14:creationId xmlns:p14="http://schemas.microsoft.com/office/powerpoint/2010/main" val="3654531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8347F-EE91-411C-A0F0-4CFCDA1639A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4AB1C1D-B9C0-4D99-B9D4-3008F7B59A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BF11FD-9D28-43A8-884E-BBF8E5AAF896}"/>
              </a:ext>
            </a:extLst>
          </p:cNvPr>
          <p:cNvSpPr>
            <a:spLocks noGrp="1"/>
          </p:cNvSpPr>
          <p:nvPr>
            <p:ph type="dt" sz="half" idx="10"/>
          </p:nvPr>
        </p:nvSpPr>
        <p:spPr/>
        <p:txBody>
          <a:bodyPr/>
          <a:lstStyle/>
          <a:p>
            <a:fld id="{99A9D932-FCE7-4BAB-9238-644C9E7DCA37}" type="datetimeFigureOut">
              <a:rPr lang="en-GB" smtClean="0"/>
              <a:t>08/10/2019</a:t>
            </a:fld>
            <a:endParaRPr lang="en-GB"/>
          </a:p>
        </p:txBody>
      </p:sp>
      <p:sp>
        <p:nvSpPr>
          <p:cNvPr id="5" name="Footer Placeholder 4">
            <a:extLst>
              <a:ext uri="{FF2B5EF4-FFF2-40B4-BE49-F238E27FC236}">
                <a16:creationId xmlns:a16="http://schemas.microsoft.com/office/drawing/2014/main" id="{F2FAD9D8-D23E-4ADA-96E7-07934EACE6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6FAB72-5DF2-49C4-88B5-4D71D28BE06C}"/>
              </a:ext>
            </a:extLst>
          </p:cNvPr>
          <p:cNvSpPr>
            <a:spLocks noGrp="1"/>
          </p:cNvSpPr>
          <p:nvPr>
            <p:ph type="sldNum" sz="quarter" idx="12"/>
          </p:nvPr>
        </p:nvSpPr>
        <p:spPr/>
        <p:txBody>
          <a:bodyPr/>
          <a:lstStyle/>
          <a:p>
            <a:fld id="{089BB72D-89B5-4F7D-B777-12929C493D82}" type="slidenum">
              <a:rPr lang="en-GB" smtClean="0"/>
              <a:t>‹#›</a:t>
            </a:fld>
            <a:endParaRPr lang="en-GB"/>
          </a:p>
        </p:txBody>
      </p:sp>
    </p:spTree>
    <p:extLst>
      <p:ext uri="{BB962C8B-B14F-4D97-AF65-F5344CB8AC3E}">
        <p14:creationId xmlns:p14="http://schemas.microsoft.com/office/powerpoint/2010/main" val="279032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54762-C52B-49D2-8872-08E7D1EB44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3A9BB7E-DA39-444F-918C-782A35E284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99C827-EE77-4A5A-98A8-D755E761EA06}"/>
              </a:ext>
            </a:extLst>
          </p:cNvPr>
          <p:cNvSpPr>
            <a:spLocks noGrp="1"/>
          </p:cNvSpPr>
          <p:nvPr>
            <p:ph type="dt" sz="half" idx="10"/>
          </p:nvPr>
        </p:nvSpPr>
        <p:spPr/>
        <p:txBody>
          <a:bodyPr/>
          <a:lstStyle/>
          <a:p>
            <a:fld id="{99A9D932-FCE7-4BAB-9238-644C9E7DCA37}" type="datetimeFigureOut">
              <a:rPr lang="en-GB" smtClean="0"/>
              <a:t>08/10/2019</a:t>
            </a:fld>
            <a:endParaRPr lang="en-GB"/>
          </a:p>
        </p:txBody>
      </p:sp>
      <p:sp>
        <p:nvSpPr>
          <p:cNvPr id="5" name="Footer Placeholder 4">
            <a:extLst>
              <a:ext uri="{FF2B5EF4-FFF2-40B4-BE49-F238E27FC236}">
                <a16:creationId xmlns:a16="http://schemas.microsoft.com/office/drawing/2014/main" id="{5C192A48-9333-413B-A386-8F0DB4E305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C595BC-9DEF-4AEC-B996-90D4623B4C9B}"/>
              </a:ext>
            </a:extLst>
          </p:cNvPr>
          <p:cNvSpPr>
            <a:spLocks noGrp="1"/>
          </p:cNvSpPr>
          <p:nvPr>
            <p:ph type="sldNum" sz="quarter" idx="12"/>
          </p:nvPr>
        </p:nvSpPr>
        <p:spPr/>
        <p:txBody>
          <a:bodyPr/>
          <a:lstStyle/>
          <a:p>
            <a:fld id="{089BB72D-89B5-4F7D-B777-12929C493D82}" type="slidenum">
              <a:rPr lang="en-GB" smtClean="0"/>
              <a:t>‹#›</a:t>
            </a:fld>
            <a:endParaRPr lang="en-GB"/>
          </a:p>
        </p:txBody>
      </p:sp>
    </p:spTree>
    <p:extLst>
      <p:ext uri="{BB962C8B-B14F-4D97-AF65-F5344CB8AC3E}">
        <p14:creationId xmlns:p14="http://schemas.microsoft.com/office/powerpoint/2010/main" val="4204349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36F73-8F65-43B1-B2C7-97AC64C35E2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484C938-9A9A-4271-8294-F6415EFD48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EC018B5-D7FE-440E-B358-B89C7C2666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FAD16AA-7A3F-460E-919D-B6A1A1242492}"/>
              </a:ext>
            </a:extLst>
          </p:cNvPr>
          <p:cNvSpPr>
            <a:spLocks noGrp="1"/>
          </p:cNvSpPr>
          <p:nvPr>
            <p:ph type="dt" sz="half" idx="10"/>
          </p:nvPr>
        </p:nvSpPr>
        <p:spPr/>
        <p:txBody>
          <a:bodyPr/>
          <a:lstStyle/>
          <a:p>
            <a:fld id="{99A9D932-FCE7-4BAB-9238-644C9E7DCA37}" type="datetimeFigureOut">
              <a:rPr lang="en-GB" smtClean="0"/>
              <a:t>08/10/2019</a:t>
            </a:fld>
            <a:endParaRPr lang="en-GB"/>
          </a:p>
        </p:txBody>
      </p:sp>
      <p:sp>
        <p:nvSpPr>
          <p:cNvPr id="6" name="Footer Placeholder 5">
            <a:extLst>
              <a:ext uri="{FF2B5EF4-FFF2-40B4-BE49-F238E27FC236}">
                <a16:creationId xmlns:a16="http://schemas.microsoft.com/office/drawing/2014/main" id="{8A877007-DDB5-474C-9A08-A0E2C527F7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AC560D6-74CD-4972-B076-7A03B41B1A96}"/>
              </a:ext>
            </a:extLst>
          </p:cNvPr>
          <p:cNvSpPr>
            <a:spLocks noGrp="1"/>
          </p:cNvSpPr>
          <p:nvPr>
            <p:ph type="sldNum" sz="quarter" idx="12"/>
          </p:nvPr>
        </p:nvSpPr>
        <p:spPr/>
        <p:txBody>
          <a:bodyPr/>
          <a:lstStyle/>
          <a:p>
            <a:fld id="{089BB72D-89B5-4F7D-B777-12929C493D82}" type="slidenum">
              <a:rPr lang="en-GB" smtClean="0"/>
              <a:t>‹#›</a:t>
            </a:fld>
            <a:endParaRPr lang="en-GB"/>
          </a:p>
        </p:txBody>
      </p:sp>
    </p:spTree>
    <p:extLst>
      <p:ext uri="{BB962C8B-B14F-4D97-AF65-F5344CB8AC3E}">
        <p14:creationId xmlns:p14="http://schemas.microsoft.com/office/powerpoint/2010/main" val="3678735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0AEF7-5D59-4BC2-A4A1-C5FDEF87E0E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53E22C5-8587-40D6-BA3D-E6C0431CEA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5F8AD3-7C27-4F12-85E9-E84B7A569E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0F1B921-796F-4CEF-841D-E7B38280E5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B09EE3-EFD6-411E-9A07-1C69396276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69961E1-875C-4C21-8596-69720533917D}"/>
              </a:ext>
            </a:extLst>
          </p:cNvPr>
          <p:cNvSpPr>
            <a:spLocks noGrp="1"/>
          </p:cNvSpPr>
          <p:nvPr>
            <p:ph type="dt" sz="half" idx="10"/>
          </p:nvPr>
        </p:nvSpPr>
        <p:spPr/>
        <p:txBody>
          <a:bodyPr/>
          <a:lstStyle/>
          <a:p>
            <a:fld id="{99A9D932-FCE7-4BAB-9238-644C9E7DCA37}" type="datetimeFigureOut">
              <a:rPr lang="en-GB" smtClean="0"/>
              <a:t>08/10/2019</a:t>
            </a:fld>
            <a:endParaRPr lang="en-GB"/>
          </a:p>
        </p:txBody>
      </p:sp>
      <p:sp>
        <p:nvSpPr>
          <p:cNvPr id="8" name="Footer Placeholder 7">
            <a:extLst>
              <a:ext uri="{FF2B5EF4-FFF2-40B4-BE49-F238E27FC236}">
                <a16:creationId xmlns:a16="http://schemas.microsoft.com/office/drawing/2014/main" id="{2545095F-2DE0-4857-BB92-BDCBA19DF0C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9A4E035-280C-4D89-B46E-B9D8BE78B699}"/>
              </a:ext>
            </a:extLst>
          </p:cNvPr>
          <p:cNvSpPr>
            <a:spLocks noGrp="1"/>
          </p:cNvSpPr>
          <p:nvPr>
            <p:ph type="sldNum" sz="quarter" idx="12"/>
          </p:nvPr>
        </p:nvSpPr>
        <p:spPr/>
        <p:txBody>
          <a:bodyPr/>
          <a:lstStyle/>
          <a:p>
            <a:fld id="{089BB72D-89B5-4F7D-B777-12929C493D82}" type="slidenum">
              <a:rPr lang="en-GB" smtClean="0"/>
              <a:t>‹#›</a:t>
            </a:fld>
            <a:endParaRPr lang="en-GB"/>
          </a:p>
        </p:txBody>
      </p:sp>
    </p:spTree>
    <p:extLst>
      <p:ext uri="{BB962C8B-B14F-4D97-AF65-F5344CB8AC3E}">
        <p14:creationId xmlns:p14="http://schemas.microsoft.com/office/powerpoint/2010/main" val="3905164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CE07D-DF97-45BE-A636-DC7B233A83A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53A7D75-2316-49BC-9808-BD5E4D418F85}"/>
              </a:ext>
            </a:extLst>
          </p:cNvPr>
          <p:cNvSpPr>
            <a:spLocks noGrp="1"/>
          </p:cNvSpPr>
          <p:nvPr>
            <p:ph type="dt" sz="half" idx="10"/>
          </p:nvPr>
        </p:nvSpPr>
        <p:spPr/>
        <p:txBody>
          <a:bodyPr/>
          <a:lstStyle/>
          <a:p>
            <a:fld id="{99A9D932-FCE7-4BAB-9238-644C9E7DCA37}" type="datetimeFigureOut">
              <a:rPr lang="en-GB" smtClean="0"/>
              <a:t>08/10/2019</a:t>
            </a:fld>
            <a:endParaRPr lang="en-GB"/>
          </a:p>
        </p:txBody>
      </p:sp>
      <p:sp>
        <p:nvSpPr>
          <p:cNvPr id="4" name="Footer Placeholder 3">
            <a:extLst>
              <a:ext uri="{FF2B5EF4-FFF2-40B4-BE49-F238E27FC236}">
                <a16:creationId xmlns:a16="http://schemas.microsoft.com/office/drawing/2014/main" id="{868A1B4E-83FB-4776-BEA7-EE9D7DA934A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85714E3-26D4-4D1E-8EE7-B286B6C16770}"/>
              </a:ext>
            </a:extLst>
          </p:cNvPr>
          <p:cNvSpPr>
            <a:spLocks noGrp="1"/>
          </p:cNvSpPr>
          <p:nvPr>
            <p:ph type="sldNum" sz="quarter" idx="12"/>
          </p:nvPr>
        </p:nvSpPr>
        <p:spPr/>
        <p:txBody>
          <a:bodyPr/>
          <a:lstStyle/>
          <a:p>
            <a:fld id="{089BB72D-89B5-4F7D-B777-12929C493D82}" type="slidenum">
              <a:rPr lang="en-GB" smtClean="0"/>
              <a:t>‹#›</a:t>
            </a:fld>
            <a:endParaRPr lang="en-GB"/>
          </a:p>
        </p:txBody>
      </p:sp>
    </p:spTree>
    <p:extLst>
      <p:ext uri="{BB962C8B-B14F-4D97-AF65-F5344CB8AC3E}">
        <p14:creationId xmlns:p14="http://schemas.microsoft.com/office/powerpoint/2010/main" val="974159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7044FD-517A-40E5-BDB8-949BF985C6C6}"/>
              </a:ext>
            </a:extLst>
          </p:cNvPr>
          <p:cNvSpPr>
            <a:spLocks noGrp="1"/>
          </p:cNvSpPr>
          <p:nvPr>
            <p:ph type="dt" sz="half" idx="10"/>
          </p:nvPr>
        </p:nvSpPr>
        <p:spPr/>
        <p:txBody>
          <a:bodyPr/>
          <a:lstStyle/>
          <a:p>
            <a:fld id="{99A9D932-FCE7-4BAB-9238-644C9E7DCA37}" type="datetimeFigureOut">
              <a:rPr lang="en-GB" smtClean="0"/>
              <a:t>08/10/2019</a:t>
            </a:fld>
            <a:endParaRPr lang="en-GB"/>
          </a:p>
        </p:txBody>
      </p:sp>
      <p:sp>
        <p:nvSpPr>
          <p:cNvPr id="3" name="Footer Placeholder 2">
            <a:extLst>
              <a:ext uri="{FF2B5EF4-FFF2-40B4-BE49-F238E27FC236}">
                <a16:creationId xmlns:a16="http://schemas.microsoft.com/office/drawing/2014/main" id="{D3C41101-3685-40E4-8BC2-E3E64F3EED5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0016CEE-D858-4C70-A903-9DBEB6072192}"/>
              </a:ext>
            </a:extLst>
          </p:cNvPr>
          <p:cNvSpPr>
            <a:spLocks noGrp="1"/>
          </p:cNvSpPr>
          <p:nvPr>
            <p:ph type="sldNum" sz="quarter" idx="12"/>
          </p:nvPr>
        </p:nvSpPr>
        <p:spPr/>
        <p:txBody>
          <a:bodyPr/>
          <a:lstStyle/>
          <a:p>
            <a:fld id="{089BB72D-89B5-4F7D-B777-12929C493D82}" type="slidenum">
              <a:rPr lang="en-GB" smtClean="0"/>
              <a:t>‹#›</a:t>
            </a:fld>
            <a:endParaRPr lang="en-GB"/>
          </a:p>
        </p:txBody>
      </p:sp>
    </p:spTree>
    <p:extLst>
      <p:ext uri="{BB962C8B-B14F-4D97-AF65-F5344CB8AC3E}">
        <p14:creationId xmlns:p14="http://schemas.microsoft.com/office/powerpoint/2010/main" val="4092008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10B6-CF5E-4165-A47C-C9EC6AB22A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33AF9A9-3F45-4492-8E58-FB390129EE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5A5DCCA-B511-42F4-97F2-FC9DDE42D6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0FA3C8-40C6-4100-B4BE-1FCACAA25246}"/>
              </a:ext>
            </a:extLst>
          </p:cNvPr>
          <p:cNvSpPr>
            <a:spLocks noGrp="1"/>
          </p:cNvSpPr>
          <p:nvPr>
            <p:ph type="dt" sz="half" idx="10"/>
          </p:nvPr>
        </p:nvSpPr>
        <p:spPr/>
        <p:txBody>
          <a:bodyPr/>
          <a:lstStyle/>
          <a:p>
            <a:fld id="{99A9D932-FCE7-4BAB-9238-644C9E7DCA37}" type="datetimeFigureOut">
              <a:rPr lang="en-GB" smtClean="0"/>
              <a:t>08/10/2019</a:t>
            </a:fld>
            <a:endParaRPr lang="en-GB"/>
          </a:p>
        </p:txBody>
      </p:sp>
      <p:sp>
        <p:nvSpPr>
          <p:cNvPr id="6" name="Footer Placeholder 5">
            <a:extLst>
              <a:ext uri="{FF2B5EF4-FFF2-40B4-BE49-F238E27FC236}">
                <a16:creationId xmlns:a16="http://schemas.microsoft.com/office/drawing/2014/main" id="{8FAC410B-36B0-4767-8DCC-2EA04B178B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4814B0E-6546-4CBB-87A4-37B40E94668B}"/>
              </a:ext>
            </a:extLst>
          </p:cNvPr>
          <p:cNvSpPr>
            <a:spLocks noGrp="1"/>
          </p:cNvSpPr>
          <p:nvPr>
            <p:ph type="sldNum" sz="quarter" idx="12"/>
          </p:nvPr>
        </p:nvSpPr>
        <p:spPr/>
        <p:txBody>
          <a:bodyPr/>
          <a:lstStyle/>
          <a:p>
            <a:fld id="{089BB72D-89B5-4F7D-B777-12929C493D82}" type="slidenum">
              <a:rPr lang="en-GB" smtClean="0"/>
              <a:t>‹#›</a:t>
            </a:fld>
            <a:endParaRPr lang="en-GB"/>
          </a:p>
        </p:txBody>
      </p:sp>
    </p:spTree>
    <p:extLst>
      <p:ext uri="{BB962C8B-B14F-4D97-AF65-F5344CB8AC3E}">
        <p14:creationId xmlns:p14="http://schemas.microsoft.com/office/powerpoint/2010/main" val="2552721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6C2BB-69FB-4C43-BDD1-49E4BCFD4C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9FE9813-D8BD-4837-8A2E-143E3539BE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356C37E-7FE2-4901-8288-6EDCE72BC7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CFF550-BCDE-4FD0-8296-B2B6AC2762BD}"/>
              </a:ext>
            </a:extLst>
          </p:cNvPr>
          <p:cNvSpPr>
            <a:spLocks noGrp="1"/>
          </p:cNvSpPr>
          <p:nvPr>
            <p:ph type="dt" sz="half" idx="10"/>
          </p:nvPr>
        </p:nvSpPr>
        <p:spPr/>
        <p:txBody>
          <a:bodyPr/>
          <a:lstStyle/>
          <a:p>
            <a:fld id="{99A9D932-FCE7-4BAB-9238-644C9E7DCA37}" type="datetimeFigureOut">
              <a:rPr lang="en-GB" smtClean="0"/>
              <a:t>08/10/2019</a:t>
            </a:fld>
            <a:endParaRPr lang="en-GB"/>
          </a:p>
        </p:txBody>
      </p:sp>
      <p:sp>
        <p:nvSpPr>
          <p:cNvPr id="6" name="Footer Placeholder 5">
            <a:extLst>
              <a:ext uri="{FF2B5EF4-FFF2-40B4-BE49-F238E27FC236}">
                <a16:creationId xmlns:a16="http://schemas.microsoft.com/office/drawing/2014/main" id="{E7CCEDFA-BFB7-4746-B824-FD542C1D8B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5F6A02-B5FC-4CCC-930A-7C71482FFC68}"/>
              </a:ext>
            </a:extLst>
          </p:cNvPr>
          <p:cNvSpPr>
            <a:spLocks noGrp="1"/>
          </p:cNvSpPr>
          <p:nvPr>
            <p:ph type="sldNum" sz="quarter" idx="12"/>
          </p:nvPr>
        </p:nvSpPr>
        <p:spPr/>
        <p:txBody>
          <a:bodyPr/>
          <a:lstStyle/>
          <a:p>
            <a:fld id="{089BB72D-89B5-4F7D-B777-12929C493D82}" type="slidenum">
              <a:rPr lang="en-GB" smtClean="0"/>
              <a:t>‹#›</a:t>
            </a:fld>
            <a:endParaRPr lang="en-GB"/>
          </a:p>
        </p:txBody>
      </p:sp>
    </p:spTree>
    <p:extLst>
      <p:ext uri="{BB962C8B-B14F-4D97-AF65-F5344CB8AC3E}">
        <p14:creationId xmlns:p14="http://schemas.microsoft.com/office/powerpoint/2010/main" val="2132526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369A62-569C-47A5-8C9F-2C7D4336E3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3C6392-9FBE-441E-B270-C019F9327D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B41717-C10D-48F8-9D07-3B48538932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A9D932-FCE7-4BAB-9238-644C9E7DCA37}" type="datetimeFigureOut">
              <a:rPr lang="en-GB" smtClean="0"/>
              <a:t>08/10/2019</a:t>
            </a:fld>
            <a:endParaRPr lang="en-GB"/>
          </a:p>
        </p:txBody>
      </p:sp>
      <p:sp>
        <p:nvSpPr>
          <p:cNvPr id="5" name="Footer Placeholder 4">
            <a:extLst>
              <a:ext uri="{FF2B5EF4-FFF2-40B4-BE49-F238E27FC236}">
                <a16:creationId xmlns:a16="http://schemas.microsoft.com/office/drawing/2014/main" id="{41779153-C76F-4C2D-B403-1009826160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045C392-3C43-489A-9E61-685DA0C8BC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9BB72D-89B5-4F7D-B777-12929C493D82}" type="slidenum">
              <a:rPr lang="en-GB" smtClean="0"/>
              <a:t>‹#›</a:t>
            </a:fld>
            <a:endParaRPr lang="en-GB"/>
          </a:p>
        </p:txBody>
      </p:sp>
    </p:spTree>
    <p:extLst>
      <p:ext uri="{BB962C8B-B14F-4D97-AF65-F5344CB8AC3E}">
        <p14:creationId xmlns:p14="http://schemas.microsoft.com/office/powerpoint/2010/main" val="1685616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media" Target="../media/media2.MOV"/><Relationship Id="rId7" Type="http://schemas.openxmlformats.org/officeDocument/2006/relationships/image" Target="../media/image7.jpe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notesSlide" Target="../notesSlides/notesSlide10.xml"/><Relationship Id="rId5" Type="http://schemas.openxmlformats.org/officeDocument/2006/relationships/slideLayout" Target="../slideLayouts/slideLayout2.xml"/><Relationship Id="rId10" Type="http://schemas.openxmlformats.org/officeDocument/2006/relationships/image" Target="../media/image10.png"/><Relationship Id="rId4" Type="http://schemas.openxmlformats.org/officeDocument/2006/relationships/video" Target="../media/media2.MOV"/><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3021B-9032-4756-A712-5E0C83FA5FA1}"/>
              </a:ext>
            </a:extLst>
          </p:cNvPr>
          <p:cNvSpPr>
            <a:spLocks noGrp="1"/>
          </p:cNvSpPr>
          <p:nvPr>
            <p:ph type="ctrTitle"/>
          </p:nvPr>
        </p:nvSpPr>
        <p:spPr>
          <a:xfrm>
            <a:off x="1524000" y="1960173"/>
            <a:ext cx="9144000" cy="993006"/>
          </a:xfrm>
        </p:spPr>
        <p:txBody>
          <a:bodyPr/>
          <a:lstStyle/>
          <a:p>
            <a:r>
              <a:rPr lang="en-GB" dirty="0"/>
              <a:t>SEL Source PP</a:t>
            </a:r>
          </a:p>
        </p:txBody>
      </p:sp>
      <p:sp>
        <p:nvSpPr>
          <p:cNvPr id="3" name="Subtitle 2">
            <a:extLst>
              <a:ext uri="{FF2B5EF4-FFF2-40B4-BE49-F238E27FC236}">
                <a16:creationId xmlns:a16="http://schemas.microsoft.com/office/drawing/2014/main" id="{FBE01130-5720-4DF5-90C3-6366041CC603}"/>
              </a:ext>
            </a:extLst>
          </p:cNvPr>
          <p:cNvSpPr>
            <a:spLocks noGrp="1"/>
          </p:cNvSpPr>
          <p:nvPr>
            <p:ph type="subTitle" idx="1"/>
          </p:nvPr>
        </p:nvSpPr>
        <p:spPr>
          <a:xfrm>
            <a:off x="1524000" y="3045254"/>
            <a:ext cx="9144000" cy="1655762"/>
          </a:xfrm>
        </p:spPr>
        <p:txBody>
          <a:bodyPr/>
          <a:lstStyle/>
          <a:p>
            <a:r>
              <a:rPr lang="en-GB" dirty="0"/>
              <a:t>Effective use of Permeable Pavements </a:t>
            </a:r>
          </a:p>
          <a:p>
            <a:r>
              <a:rPr lang="en-GB" dirty="0"/>
              <a:t>within a Sustainable Drainage System (SuDS)</a:t>
            </a:r>
          </a:p>
        </p:txBody>
      </p:sp>
      <p:sp>
        <p:nvSpPr>
          <p:cNvPr id="6" name="Rectangle 5">
            <a:extLst>
              <a:ext uri="{FF2B5EF4-FFF2-40B4-BE49-F238E27FC236}">
                <a16:creationId xmlns:a16="http://schemas.microsoft.com/office/drawing/2014/main" id="{3D25665E-5D3F-4A04-9084-9C82C6BFE5BB}"/>
              </a:ext>
            </a:extLst>
          </p:cNvPr>
          <p:cNvSpPr/>
          <p:nvPr/>
        </p:nvSpPr>
        <p:spPr>
          <a:xfrm>
            <a:off x="0" y="6222124"/>
            <a:ext cx="12192000" cy="635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close up of a logo&#10;&#10;Description automatically generated">
            <a:extLst>
              <a:ext uri="{FF2B5EF4-FFF2-40B4-BE49-F238E27FC236}">
                <a16:creationId xmlns:a16="http://schemas.microsoft.com/office/drawing/2014/main" id="{77864B70-832C-47AB-BBD2-688CBB59F0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916437"/>
            <a:ext cx="12192000" cy="1960173"/>
          </a:xfrm>
          <a:prstGeom prst="rect">
            <a:avLst/>
          </a:prstGeom>
        </p:spPr>
      </p:pic>
    </p:spTree>
    <p:extLst>
      <p:ext uri="{BB962C8B-B14F-4D97-AF65-F5344CB8AC3E}">
        <p14:creationId xmlns:p14="http://schemas.microsoft.com/office/powerpoint/2010/main" val="972073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B934B-9185-4F2B-8B3A-3F3CCB47F87D}"/>
              </a:ext>
            </a:extLst>
          </p:cNvPr>
          <p:cNvSpPr>
            <a:spLocks noGrp="1"/>
          </p:cNvSpPr>
          <p:nvPr>
            <p:ph type="title"/>
          </p:nvPr>
        </p:nvSpPr>
        <p:spPr/>
        <p:txBody>
          <a:bodyPr/>
          <a:lstStyle/>
          <a:p>
            <a:r>
              <a:rPr lang="en-GB" dirty="0"/>
              <a:t>Treating run-off into a Permeable Pavement</a:t>
            </a:r>
          </a:p>
        </p:txBody>
      </p:sp>
      <p:sp>
        <p:nvSpPr>
          <p:cNvPr id="8" name="TextBox 7">
            <a:extLst>
              <a:ext uri="{FF2B5EF4-FFF2-40B4-BE49-F238E27FC236}">
                <a16:creationId xmlns:a16="http://schemas.microsoft.com/office/drawing/2014/main" id="{FEDCA568-6083-4632-92A6-8FC974744444}"/>
              </a:ext>
            </a:extLst>
          </p:cNvPr>
          <p:cNvSpPr txBox="1"/>
          <p:nvPr/>
        </p:nvSpPr>
        <p:spPr>
          <a:xfrm>
            <a:off x="7638394" y="1243885"/>
            <a:ext cx="3097643" cy="553998"/>
          </a:xfrm>
          <a:prstGeom prst="rect">
            <a:avLst/>
          </a:prstGeom>
          <a:noFill/>
        </p:spPr>
        <p:txBody>
          <a:bodyPr wrap="none" rtlCol="0">
            <a:spAutoFit/>
          </a:bodyPr>
          <a:lstStyle/>
          <a:p>
            <a:r>
              <a:rPr lang="en-GB" sz="3000" dirty="0"/>
              <a:t>(from a downpipe)</a:t>
            </a:r>
          </a:p>
        </p:txBody>
      </p:sp>
      <p:sp>
        <p:nvSpPr>
          <p:cNvPr id="9" name="TextBox 8">
            <a:extLst>
              <a:ext uri="{FF2B5EF4-FFF2-40B4-BE49-F238E27FC236}">
                <a16:creationId xmlns:a16="http://schemas.microsoft.com/office/drawing/2014/main" id="{8471A753-A24E-41BA-811E-19C75B407EBA}"/>
              </a:ext>
            </a:extLst>
          </p:cNvPr>
          <p:cNvSpPr txBox="1"/>
          <p:nvPr/>
        </p:nvSpPr>
        <p:spPr>
          <a:xfrm>
            <a:off x="1624744" y="5505078"/>
            <a:ext cx="2533397" cy="646331"/>
          </a:xfrm>
          <a:prstGeom prst="rect">
            <a:avLst/>
          </a:prstGeom>
          <a:noFill/>
        </p:spPr>
        <p:txBody>
          <a:bodyPr wrap="square" rtlCol="0">
            <a:spAutoFit/>
          </a:bodyPr>
          <a:lstStyle/>
          <a:p>
            <a:r>
              <a:rPr lang="en-GB" dirty="0"/>
              <a:t>Self cleansing function</a:t>
            </a:r>
          </a:p>
          <a:p>
            <a:pPr algn="ctr"/>
            <a:endParaRPr lang="en-GB" dirty="0"/>
          </a:p>
        </p:txBody>
      </p:sp>
      <p:sp>
        <p:nvSpPr>
          <p:cNvPr id="12" name="TextBox 11">
            <a:extLst>
              <a:ext uri="{FF2B5EF4-FFF2-40B4-BE49-F238E27FC236}">
                <a16:creationId xmlns:a16="http://schemas.microsoft.com/office/drawing/2014/main" id="{A4379482-FED4-498F-8D7C-5FDAA8E8C8AD}"/>
              </a:ext>
            </a:extLst>
          </p:cNvPr>
          <p:cNvSpPr txBox="1"/>
          <p:nvPr/>
        </p:nvSpPr>
        <p:spPr>
          <a:xfrm>
            <a:off x="7172414" y="5505078"/>
            <a:ext cx="3394842" cy="646331"/>
          </a:xfrm>
          <a:prstGeom prst="rect">
            <a:avLst/>
          </a:prstGeom>
          <a:noFill/>
        </p:spPr>
        <p:txBody>
          <a:bodyPr wrap="square" rtlCol="0">
            <a:spAutoFit/>
          </a:bodyPr>
          <a:lstStyle/>
          <a:p>
            <a:pPr algn="ctr"/>
            <a:r>
              <a:rPr lang="en-GB" dirty="0"/>
              <a:t>Prevents windfall and debris entering system</a:t>
            </a:r>
          </a:p>
        </p:txBody>
      </p:sp>
      <p:pic>
        <p:nvPicPr>
          <p:cNvPr id="4" name="Picture 3" descr="A picture containing building, outdoor, brick, stone&#10;&#10;Description automatically generated">
            <a:extLst>
              <a:ext uri="{FF2B5EF4-FFF2-40B4-BE49-F238E27FC236}">
                <a16:creationId xmlns:a16="http://schemas.microsoft.com/office/drawing/2014/main" id="{53400C54-0A6C-4006-967E-31BF7757A1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200" y="1797883"/>
            <a:ext cx="4800000" cy="3600000"/>
          </a:xfrm>
          <a:prstGeom prst="rect">
            <a:avLst/>
          </a:prstGeom>
        </p:spPr>
      </p:pic>
      <p:pic>
        <p:nvPicPr>
          <p:cNvPr id="6" name="Picture 5" descr="A close up of a brick building&#10;&#10;Description automatically generated">
            <a:extLst>
              <a:ext uri="{FF2B5EF4-FFF2-40B4-BE49-F238E27FC236}">
                <a16:creationId xmlns:a16="http://schemas.microsoft.com/office/drawing/2014/main" id="{C919E9CA-2E4D-47C9-8A8E-DE7C971FEC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69835" y="1797883"/>
            <a:ext cx="4800000" cy="3600000"/>
          </a:xfrm>
          <a:prstGeom prst="rect">
            <a:avLst/>
          </a:prstGeom>
        </p:spPr>
      </p:pic>
      <p:pic>
        <p:nvPicPr>
          <p:cNvPr id="7" name="Raintaina chamber clean">
            <a:hlinkClick r:id="" action="ppaction://media"/>
            <a:extLst>
              <a:ext uri="{FF2B5EF4-FFF2-40B4-BE49-F238E27FC236}">
                <a16:creationId xmlns:a16="http://schemas.microsoft.com/office/drawing/2014/main" id="{C911E0A4-B6F4-442C-A64B-25128FA7301D}"/>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838200" y="1781524"/>
            <a:ext cx="4785106" cy="2691622"/>
          </a:xfrm>
          <a:prstGeom prst="rect">
            <a:avLst/>
          </a:prstGeom>
        </p:spPr>
      </p:pic>
      <p:pic>
        <p:nvPicPr>
          <p:cNvPr id="14" name="Raintaina chamber leaves">
            <a:hlinkClick r:id="" action="ppaction://media"/>
            <a:extLst>
              <a:ext uri="{FF2B5EF4-FFF2-40B4-BE49-F238E27FC236}">
                <a16:creationId xmlns:a16="http://schemas.microsoft.com/office/drawing/2014/main" id="{06AC8DA0-731F-4A3B-A3A4-D0C37ECEEEEE}"/>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6469835" y="1794895"/>
            <a:ext cx="4785105" cy="2691622"/>
          </a:xfrm>
          <a:prstGeom prst="rect">
            <a:avLst/>
          </a:prstGeom>
        </p:spPr>
      </p:pic>
    </p:spTree>
    <p:extLst>
      <p:ext uri="{BB962C8B-B14F-4D97-AF65-F5344CB8AC3E}">
        <p14:creationId xmlns:p14="http://schemas.microsoft.com/office/powerpoint/2010/main" val="265261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4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00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fill="hold" display="0">
                  <p:stCondLst>
                    <p:cond delay="indefinite"/>
                  </p:stCondLst>
                </p:cTn>
                <p:tgtEl>
                  <p:spTgt spid="14"/>
                </p:tgtEl>
              </p:cMediaNode>
            </p:video>
            <p:seq concurrent="1" nextAc="seek">
              <p:cTn id="18" restart="whenNotActive" fill="hold" evtFilter="cancelBubble" nodeType="interactiveSeq">
                <p:stCondLst>
                  <p:cond evt="onClick" delay="0">
                    <p:tgtEl>
                      <p:spTgt spid="1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4116A-1667-4D6B-8239-9FF87FE9AEDE}"/>
              </a:ext>
            </a:extLst>
          </p:cNvPr>
          <p:cNvSpPr>
            <a:spLocks noGrp="1"/>
          </p:cNvSpPr>
          <p:nvPr>
            <p:ph type="title"/>
          </p:nvPr>
        </p:nvSpPr>
        <p:spPr/>
        <p:txBody>
          <a:bodyPr/>
          <a:lstStyle/>
          <a:p>
            <a:r>
              <a:rPr lang="en-GB" dirty="0"/>
              <a:t>Treating run-off into a Permeable Pavement</a:t>
            </a:r>
          </a:p>
        </p:txBody>
      </p:sp>
      <p:sp>
        <p:nvSpPr>
          <p:cNvPr id="4" name="TextBox 3">
            <a:extLst>
              <a:ext uri="{FF2B5EF4-FFF2-40B4-BE49-F238E27FC236}">
                <a16:creationId xmlns:a16="http://schemas.microsoft.com/office/drawing/2014/main" id="{E7DFF471-C900-4290-8E0E-C8693C8C5D69}"/>
              </a:ext>
            </a:extLst>
          </p:cNvPr>
          <p:cNvSpPr txBox="1"/>
          <p:nvPr/>
        </p:nvSpPr>
        <p:spPr>
          <a:xfrm>
            <a:off x="7638394" y="1243885"/>
            <a:ext cx="3097643" cy="553998"/>
          </a:xfrm>
          <a:prstGeom prst="rect">
            <a:avLst/>
          </a:prstGeom>
          <a:noFill/>
        </p:spPr>
        <p:txBody>
          <a:bodyPr wrap="none" rtlCol="0">
            <a:spAutoFit/>
          </a:bodyPr>
          <a:lstStyle/>
          <a:p>
            <a:r>
              <a:rPr lang="en-GB" sz="3000" dirty="0"/>
              <a:t>(from a downpipe)</a:t>
            </a:r>
          </a:p>
        </p:txBody>
      </p:sp>
      <p:pic>
        <p:nvPicPr>
          <p:cNvPr id="3" name="Picture 2">
            <a:extLst>
              <a:ext uri="{FF2B5EF4-FFF2-40B4-BE49-F238E27FC236}">
                <a16:creationId xmlns:a16="http://schemas.microsoft.com/office/drawing/2014/main" id="{020D3ED4-FB5A-4723-9733-DF1A55ADCEF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63862" y="1781498"/>
            <a:ext cx="2680431" cy="4320000"/>
          </a:xfrm>
          <a:prstGeom prst="rect">
            <a:avLst/>
          </a:prstGeom>
        </p:spPr>
      </p:pic>
      <p:pic>
        <p:nvPicPr>
          <p:cNvPr id="7" name="Picture 6">
            <a:extLst>
              <a:ext uri="{FF2B5EF4-FFF2-40B4-BE49-F238E27FC236}">
                <a16:creationId xmlns:a16="http://schemas.microsoft.com/office/drawing/2014/main" id="{6D56E4E8-7960-42AA-A71B-1608FD85542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097093" y="1781498"/>
            <a:ext cx="2321893" cy="4320000"/>
          </a:xfrm>
          <a:prstGeom prst="rect">
            <a:avLst/>
          </a:prstGeom>
        </p:spPr>
      </p:pic>
    </p:spTree>
    <p:extLst>
      <p:ext uri="{BB962C8B-B14F-4D97-AF65-F5344CB8AC3E}">
        <p14:creationId xmlns:p14="http://schemas.microsoft.com/office/powerpoint/2010/main" val="628857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51EA8-8956-4534-9BF9-554E0F6AFA99}"/>
              </a:ext>
            </a:extLst>
          </p:cNvPr>
          <p:cNvSpPr>
            <a:spLocks noGrp="1"/>
          </p:cNvSpPr>
          <p:nvPr>
            <p:ph type="title"/>
          </p:nvPr>
        </p:nvSpPr>
        <p:spPr/>
        <p:txBody>
          <a:bodyPr/>
          <a:lstStyle/>
          <a:p>
            <a:r>
              <a:rPr lang="en-GB" dirty="0"/>
              <a:t>Getting run-off into a Permeable Pavement</a:t>
            </a:r>
          </a:p>
        </p:txBody>
      </p:sp>
      <p:pic>
        <p:nvPicPr>
          <p:cNvPr id="9" name="Picture 8" descr="A picture containing container&#10;&#10;Description automatically generated">
            <a:extLst>
              <a:ext uri="{FF2B5EF4-FFF2-40B4-BE49-F238E27FC236}">
                <a16:creationId xmlns:a16="http://schemas.microsoft.com/office/drawing/2014/main" id="{4B212C5D-BE62-4F2D-B5D8-A7BC9A3310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53811" y="1835394"/>
            <a:ext cx="6884377" cy="3187212"/>
          </a:xfrm>
          <a:prstGeom prst="rect">
            <a:avLst/>
          </a:prstGeom>
        </p:spPr>
      </p:pic>
    </p:spTree>
    <p:extLst>
      <p:ext uri="{BB962C8B-B14F-4D97-AF65-F5344CB8AC3E}">
        <p14:creationId xmlns:p14="http://schemas.microsoft.com/office/powerpoint/2010/main" val="2005954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51EA8-8956-4534-9BF9-554E0F6AFA99}"/>
              </a:ext>
            </a:extLst>
          </p:cNvPr>
          <p:cNvSpPr>
            <a:spLocks noGrp="1"/>
          </p:cNvSpPr>
          <p:nvPr>
            <p:ph type="title"/>
          </p:nvPr>
        </p:nvSpPr>
        <p:spPr/>
        <p:txBody>
          <a:bodyPr/>
          <a:lstStyle/>
          <a:p>
            <a:r>
              <a:rPr lang="en-GB" dirty="0"/>
              <a:t>Getting run-off into a Permeable Pavement</a:t>
            </a:r>
          </a:p>
        </p:txBody>
      </p:sp>
      <p:pic>
        <p:nvPicPr>
          <p:cNvPr id="9" name="Picture 8" descr="A picture containing container&#10;&#10;Description automatically generated">
            <a:extLst>
              <a:ext uri="{FF2B5EF4-FFF2-40B4-BE49-F238E27FC236}">
                <a16:creationId xmlns:a16="http://schemas.microsoft.com/office/drawing/2014/main" id="{4B212C5D-BE62-4F2D-B5D8-A7BC9A33107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2171723"/>
            <a:ext cx="3126879" cy="1447629"/>
          </a:xfrm>
          <a:prstGeom prst="rect">
            <a:avLst/>
          </a:prstGeom>
        </p:spPr>
      </p:pic>
      <p:sp>
        <p:nvSpPr>
          <p:cNvPr id="3" name="TextBox 2">
            <a:extLst>
              <a:ext uri="{FF2B5EF4-FFF2-40B4-BE49-F238E27FC236}">
                <a16:creationId xmlns:a16="http://schemas.microsoft.com/office/drawing/2014/main" id="{A130A415-ECB1-48B1-97CE-2CB92D0F00AF}"/>
              </a:ext>
            </a:extLst>
          </p:cNvPr>
          <p:cNvSpPr txBox="1"/>
          <p:nvPr/>
        </p:nvSpPr>
        <p:spPr>
          <a:xfrm>
            <a:off x="4876800" y="1839309"/>
            <a:ext cx="6477000" cy="4401205"/>
          </a:xfrm>
          <a:prstGeom prst="rect">
            <a:avLst/>
          </a:prstGeom>
          <a:noFill/>
        </p:spPr>
        <p:txBody>
          <a:bodyPr wrap="square" rtlCol="0">
            <a:spAutoFit/>
          </a:bodyPr>
          <a:lstStyle/>
          <a:p>
            <a:r>
              <a:rPr lang="en-GB" sz="2800" dirty="0"/>
              <a:t>Benefits of using a Diffuser</a:t>
            </a:r>
          </a:p>
          <a:p>
            <a:pPr marL="285750" indent="-285750">
              <a:buFont typeface="Arial" panose="020B0604020202020204" pitchFamily="34" charset="0"/>
              <a:buChar char="•"/>
            </a:pPr>
            <a:r>
              <a:rPr lang="en-GB" sz="2800" dirty="0"/>
              <a:t>Superior designs</a:t>
            </a:r>
          </a:p>
          <a:p>
            <a:pPr marL="285750" indent="-285750">
              <a:buFont typeface="Arial" panose="020B0604020202020204" pitchFamily="34" charset="0"/>
              <a:buChar char="•"/>
            </a:pPr>
            <a:r>
              <a:rPr lang="en-GB" sz="2800" dirty="0"/>
              <a:t>Performance has been determined through a series of rigorous independent tests </a:t>
            </a:r>
            <a:r>
              <a:rPr lang="en-GB" sz="2000" dirty="0"/>
              <a:t>(CRM Rainwater Drainage Consultancy)</a:t>
            </a:r>
          </a:p>
          <a:p>
            <a:pPr marL="285750" indent="-285750">
              <a:buFont typeface="Arial" panose="020B0604020202020204" pitchFamily="34" charset="0"/>
              <a:buChar char="•"/>
            </a:pPr>
            <a:r>
              <a:rPr lang="en-GB" sz="2800" dirty="0"/>
              <a:t>Standard sizes have been modelled</a:t>
            </a:r>
          </a:p>
          <a:p>
            <a:pPr marL="285750" indent="-285750">
              <a:buFont typeface="Arial" panose="020B0604020202020204" pitchFamily="34" charset="0"/>
              <a:buChar char="•"/>
            </a:pPr>
            <a:r>
              <a:rPr lang="en-GB" sz="2800" dirty="0"/>
              <a:t>Definitive values for inflow</a:t>
            </a:r>
          </a:p>
          <a:p>
            <a:pPr marL="285750" indent="-285750">
              <a:buFont typeface="Arial" panose="020B0604020202020204" pitchFamily="34" charset="0"/>
              <a:buChar char="•"/>
            </a:pPr>
            <a:r>
              <a:rPr lang="en-GB" sz="2800" dirty="0"/>
              <a:t>Definitive values for outflow</a:t>
            </a:r>
          </a:p>
          <a:p>
            <a:pPr marL="285750" indent="-285750">
              <a:buFont typeface="Arial" panose="020B0604020202020204" pitchFamily="34" charset="0"/>
              <a:buChar char="•"/>
            </a:pPr>
            <a:r>
              <a:rPr lang="en-GB" sz="2800" dirty="0"/>
              <a:t>Simplify and speedup construction</a:t>
            </a:r>
          </a:p>
          <a:p>
            <a:endParaRPr lang="en-GB" sz="2800" dirty="0"/>
          </a:p>
        </p:txBody>
      </p:sp>
    </p:spTree>
    <p:extLst>
      <p:ext uri="{BB962C8B-B14F-4D97-AF65-F5344CB8AC3E}">
        <p14:creationId xmlns:p14="http://schemas.microsoft.com/office/powerpoint/2010/main" val="1474417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8F38ED-38F1-4D73-A4F4-A1B5425B2D1C}"/>
              </a:ext>
            </a:extLst>
          </p:cNvPr>
          <p:cNvPicPr>
            <a:picLocks noChangeAspect="1"/>
          </p:cNvPicPr>
          <p:nvPr/>
        </p:nvPicPr>
        <p:blipFill rotWithShape="1">
          <a:blip r:embed="rId3"/>
          <a:srcRect l="9425" t="16299" r="5642" b="4787"/>
          <a:stretch/>
        </p:blipFill>
        <p:spPr>
          <a:xfrm>
            <a:off x="0" y="321276"/>
            <a:ext cx="12192000" cy="6183292"/>
          </a:xfrm>
          <a:prstGeom prst="rect">
            <a:avLst/>
          </a:prstGeom>
        </p:spPr>
      </p:pic>
    </p:spTree>
    <p:extLst>
      <p:ext uri="{BB962C8B-B14F-4D97-AF65-F5344CB8AC3E}">
        <p14:creationId xmlns:p14="http://schemas.microsoft.com/office/powerpoint/2010/main" val="2052096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51EA8-8956-4534-9BF9-554E0F6AFA99}"/>
              </a:ext>
            </a:extLst>
          </p:cNvPr>
          <p:cNvSpPr>
            <a:spLocks noGrp="1"/>
          </p:cNvSpPr>
          <p:nvPr>
            <p:ph type="title"/>
          </p:nvPr>
        </p:nvSpPr>
        <p:spPr/>
        <p:txBody>
          <a:bodyPr/>
          <a:lstStyle/>
          <a:p>
            <a:r>
              <a:rPr lang="en-GB" dirty="0"/>
              <a:t>Getting run-off into a Permeable Pavement</a:t>
            </a:r>
          </a:p>
        </p:txBody>
      </p:sp>
      <p:pic>
        <p:nvPicPr>
          <p:cNvPr id="5" name="Picture 4">
            <a:extLst>
              <a:ext uri="{FF2B5EF4-FFF2-40B4-BE49-F238E27FC236}">
                <a16:creationId xmlns:a16="http://schemas.microsoft.com/office/drawing/2014/main" id="{CE112888-0984-45FA-A4EF-FE571FF9A4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92164" y="2217681"/>
            <a:ext cx="7560000" cy="3188208"/>
          </a:xfrm>
          <a:prstGeom prst="rect">
            <a:avLst/>
          </a:prstGeom>
        </p:spPr>
      </p:pic>
      <p:cxnSp>
        <p:nvCxnSpPr>
          <p:cNvPr id="6" name="Straight Arrow Connector 5">
            <a:extLst>
              <a:ext uri="{FF2B5EF4-FFF2-40B4-BE49-F238E27FC236}">
                <a16:creationId xmlns:a16="http://schemas.microsoft.com/office/drawing/2014/main" id="{E1C72906-7206-4C8C-BA56-73F35725C5C2}"/>
              </a:ext>
            </a:extLst>
          </p:cNvPr>
          <p:cNvCxnSpPr/>
          <p:nvPr/>
        </p:nvCxnSpPr>
        <p:spPr>
          <a:xfrm>
            <a:off x="4687613" y="4698124"/>
            <a:ext cx="966952" cy="998481"/>
          </a:xfrm>
          <a:prstGeom prst="straightConnector1">
            <a:avLst/>
          </a:prstGeom>
          <a:ln w="28575">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E8F4FF9-9394-4974-BA61-9678917F0EC3}"/>
              </a:ext>
            </a:extLst>
          </p:cNvPr>
          <p:cNvSpPr txBox="1"/>
          <p:nvPr/>
        </p:nvSpPr>
        <p:spPr>
          <a:xfrm>
            <a:off x="5192113" y="5696605"/>
            <a:ext cx="926216" cy="369332"/>
          </a:xfrm>
          <a:prstGeom prst="rect">
            <a:avLst/>
          </a:prstGeom>
          <a:noFill/>
        </p:spPr>
        <p:txBody>
          <a:bodyPr wrap="none" rtlCol="0">
            <a:spAutoFit/>
          </a:bodyPr>
          <a:lstStyle/>
          <a:p>
            <a:r>
              <a:rPr lang="en-GB" dirty="0"/>
              <a:t>Diffuser</a:t>
            </a:r>
          </a:p>
        </p:txBody>
      </p:sp>
      <p:cxnSp>
        <p:nvCxnSpPr>
          <p:cNvPr id="8" name="Straight Arrow Connector 7">
            <a:extLst>
              <a:ext uri="{FF2B5EF4-FFF2-40B4-BE49-F238E27FC236}">
                <a16:creationId xmlns:a16="http://schemas.microsoft.com/office/drawing/2014/main" id="{7C96FFF0-903C-4E60-9E4B-6D701171B39C}"/>
              </a:ext>
            </a:extLst>
          </p:cNvPr>
          <p:cNvCxnSpPr>
            <a:cxnSpLocks/>
          </p:cNvCxnSpPr>
          <p:nvPr/>
        </p:nvCxnSpPr>
        <p:spPr>
          <a:xfrm flipH="1" flipV="1">
            <a:off x="2154621" y="3429000"/>
            <a:ext cx="1082566" cy="1079939"/>
          </a:xfrm>
          <a:prstGeom prst="straightConnector1">
            <a:avLst/>
          </a:prstGeom>
          <a:ln w="28575">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81DD05C-ED38-4E9D-8D3F-1EEBC1DDE71A}"/>
              </a:ext>
            </a:extLst>
          </p:cNvPr>
          <p:cNvSpPr txBox="1"/>
          <p:nvPr/>
        </p:nvSpPr>
        <p:spPr>
          <a:xfrm>
            <a:off x="1121980" y="3070178"/>
            <a:ext cx="1633460" cy="369332"/>
          </a:xfrm>
          <a:prstGeom prst="rect">
            <a:avLst/>
          </a:prstGeom>
          <a:noFill/>
        </p:spPr>
        <p:txBody>
          <a:bodyPr wrap="none" rtlCol="0">
            <a:spAutoFit/>
          </a:bodyPr>
          <a:lstStyle/>
          <a:p>
            <a:r>
              <a:rPr lang="en-GB" dirty="0"/>
              <a:t>Watertight Seal</a:t>
            </a:r>
          </a:p>
        </p:txBody>
      </p:sp>
      <p:sp>
        <p:nvSpPr>
          <p:cNvPr id="12" name="TextBox 11">
            <a:extLst>
              <a:ext uri="{FF2B5EF4-FFF2-40B4-BE49-F238E27FC236}">
                <a16:creationId xmlns:a16="http://schemas.microsoft.com/office/drawing/2014/main" id="{093959A9-20C9-42D4-9DAE-39FE0D3FB711}"/>
              </a:ext>
            </a:extLst>
          </p:cNvPr>
          <p:cNvSpPr txBox="1"/>
          <p:nvPr/>
        </p:nvSpPr>
        <p:spPr>
          <a:xfrm>
            <a:off x="1082614" y="4513458"/>
            <a:ext cx="608243" cy="369332"/>
          </a:xfrm>
          <a:prstGeom prst="rect">
            <a:avLst/>
          </a:prstGeom>
          <a:noFill/>
        </p:spPr>
        <p:txBody>
          <a:bodyPr wrap="none" rtlCol="0">
            <a:spAutoFit/>
          </a:bodyPr>
          <a:lstStyle/>
          <a:p>
            <a:r>
              <a:rPr lang="en-GB" dirty="0"/>
              <a:t>Inlet</a:t>
            </a:r>
          </a:p>
        </p:txBody>
      </p:sp>
    </p:spTree>
    <p:extLst>
      <p:ext uri="{BB962C8B-B14F-4D97-AF65-F5344CB8AC3E}">
        <p14:creationId xmlns:p14="http://schemas.microsoft.com/office/powerpoint/2010/main" val="2712623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3DFB9-8EC4-4E21-82A8-7474D8A731CF}"/>
              </a:ext>
            </a:extLst>
          </p:cNvPr>
          <p:cNvSpPr>
            <a:spLocks noGrp="1"/>
          </p:cNvSpPr>
          <p:nvPr>
            <p:ph type="title"/>
          </p:nvPr>
        </p:nvSpPr>
        <p:spPr/>
        <p:txBody>
          <a:bodyPr>
            <a:normAutofit/>
          </a:bodyPr>
          <a:lstStyle/>
          <a:p>
            <a:r>
              <a:rPr lang="en-GB" sz="3200" dirty="0"/>
              <a:t>Discharging Water From an Attenuated Permeable Pavement</a:t>
            </a:r>
          </a:p>
        </p:txBody>
      </p:sp>
      <p:pic>
        <p:nvPicPr>
          <p:cNvPr id="4" name="Picture 3">
            <a:extLst>
              <a:ext uri="{FF2B5EF4-FFF2-40B4-BE49-F238E27FC236}">
                <a16:creationId xmlns:a16="http://schemas.microsoft.com/office/drawing/2014/main" id="{8CCE2929-B5B7-4ABE-9D31-46CC8DBE383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28192" y="2133599"/>
            <a:ext cx="7560000" cy="3765946"/>
          </a:xfrm>
          <a:prstGeom prst="rect">
            <a:avLst/>
          </a:prstGeom>
        </p:spPr>
      </p:pic>
      <p:cxnSp>
        <p:nvCxnSpPr>
          <p:cNvPr id="6" name="Straight Arrow Connector 5">
            <a:extLst>
              <a:ext uri="{FF2B5EF4-FFF2-40B4-BE49-F238E27FC236}">
                <a16:creationId xmlns:a16="http://schemas.microsoft.com/office/drawing/2014/main" id="{2FB9D0BD-1DFF-4D96-B097-870646D15013}"/>
              </a:ext>
            </a:extLst>
          </p:cNvPr>
          <p:cNvCxnSpPr>
            <a:cxnSpLocks/>
          </p:cNvCxnSpPr>
          <p:nvPr/>
        </p:nvCxnSpPr>
        <p:spPr>
          <a:xfrm flipH="1">
            <a:off x="5927834" y="4824249"/>
            <a:ext cx="966952" cy="998481"/>
          </a:xfrm>
          <a:prstGeom prst="straightConnector1">
            <a:avLst/>
          </a:prstGeom>
          <a:ln w="28575">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0F6463C-BFAE-478D-BDEF-45085CCC2A2C}"/>
              </a:ext>
            </a:extLst>
          </p:cNvPr>
          <p:cNvSpPr txBox="1"/>
          <p:nvPr/>
        </p:nvSpPr>
        <p:spPr>
          <a:xfrm>
            <a:off x="5444358" y="5822730"/>
            <a:ext cx="926216" cy="369332"/>
          </a:xfrm>
          <a:prstGeom prst="rect">
            <a:avLst/>
          </a:prstGeom>
          <a:noFill/>
        </p:spPr>
        <p:txBody>
          <a:bodyPr wrap="none" rtlCol="0">
            <a:spAutoFit/>
          </a:bodyPr>
          <a:lstStyle/>
          <a:p>
            <a:r>
              <a:rPr lang="en-GB" dirty="0"/>
              <a:t>Diffuser</a:t>
            </a:r>
          </a:p>
        </p:txBody>
      </p:sp>
      <p:cxnSp>
        <p:nvCxnSpPr>
          <p:cNvPr id="8" name="Straight Arrow Connector 7">
            <a:extLst>
              <a:ext uri="{FF2B5EF4-FFF2-40B4-BE49-F238E27FC236}">
                <a16:creationId xmlns:a16="http://schemas.microsoft.com/office/drawing/2014/main" id="{88C7AB4F-5A4F-4D42-9D17-779164730385}"/>
              </a:ext>
            </a:extLst>
          </p:cNvPr>
          <p:cNvCxnSpPr>
            <a:cxnSpLocks/>
          </p:cNvCxnSpPr>
          <p:nvPr/>
        </p:nvCxnSpPr>
        <p:spPr>
          <a:xfrm flipV="1">
            <a:off x="8082455" y="3418490"/>
            <a:ext cx="1177158" cy="1206062"/>
          </a:xfrm>
          <a:prstGeom prst="straightConnector1">
            <a:avLst/>
          </a:prstGeom>
          <a:ln w="28575">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1E2EF1F-2800-4DBF-AAFE-3D4127B22A40}"/>
              </a:ext>
            </a:extLst>
          </p:cNvPr>
          <p:cNvSpPr txBox="1"/>
          <p:nvPr/>
        </p:nvSpPr>
        <p:spPr>
          <a:xfrm>
            <a:off x="8891753" y="3059668"/>
            <a:ext cx="1633460" cy="369332"/>
          </a:xfrm>
          <a:prstGeom prst="rect">
            <a:avLst/>
          </a:prstGeom>
          <a:noFill/>
        </p:spPr>
        <p:txBody>
          <a:bodyPr wrap="none" rtlCol="0">
            <a:spAutoFit/>
          </a:bodyPr>
          <a:lstStyle/>
          <a:p>
            <a:r>
              <a:rPr lang="en-GB" dirty="0"/>
              <a:t>Watertight Seal</a:t>
            </a:r>
          </a:p>
        </p:txBody>
      </p:sp>
      <p:sp>
        <p:nvSpPr>
          <p:cNvPr id="12" name="TextBox 11">
            <a:extLst>
              <a:ext uri="{FF2B5EF4-FFF2-40B4-BE49-F238E27FC236}">
                <a16:creationId xmlns:a16="http://schemas.microsoft.com/office/drawing/2014/main" id="{D2471C64-98BE-4CA1-A8EC-0BC689D7A4B4}"/>
              </a:ext>
            </a:extLst>
          </p:cNvPr>
          <p:cNvSpPr txBox="1"/>
          <p:nvPr/>
        </p:nvSpPr>
        <p:spPr>
          <a:xfrm>
            <a:off x="9548459" y="4702643"/>
            <a:ext cx="779765" cy="369332"/>
          </a:xfrm>
          <a:prstGeom prst="rect">
            <a:avLst/>
          </a:prstGeom>
          <a:noFill/>
        </p:spPr>
        <p:txBody>
          <a:bodyPr wrap="none" rtlCol="0">
            <a:spAutoFit/>
          </a:bodyPr>
          <a:lstStyle/>
          <a:p>
            <a:r>
              <a:rPr lang="en-GB" dirty="0"/>
              <a:t>Outlet</a:t>
            </a:r>
          </a:p>
        </p:txBody>
      </p:sp>
    </p:spTree>
    <p:extLst>
      <p:ext uri="{BB962C8B-B14F-4D97-AF65-F5344CB8AC3E}">
        <p14:creationId xmlns:p14="http://schemas.microsoft.com/office/powerpoint/2010/main" val="682678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C56785-F35A-46B5-91AB-99E9C6C6392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54926" y="1227599"/>
            <a:ext cx="3531475" cy="5087007"/>
          </a:xfrm>
          <a:prstGeom prst="rect">
            <a:avLst/>
          </a:prstGeom>
        </p:spPr>
      </p:pic>
      <p:pic>
        <p:nvPicPr>
          <p:cNvPr id="8" name="Picture 7">
            <a:extLst>
              <a:ext uri="{FF2B5EF4-FFF2-40B4-BE49-F238E27FC236}">
                <a16:creationId xmlns:a16="http://schemas.microsoft.com/office/drawing/2014/main" id="{7EECEA05-EEAA-41DD-BF36-4CE351EE62B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559974" y="2412046"/>
            <a:ext cx="5796455" cy="1216647"/>
          </a:xfrm>
          <a:prstGeom prst="rect">
            <a:avLst/>
          </a:prstGeom>
        </p:spPr>
      </p:pic>
      <p:sp>
        <p:nvSpPr>
          <p:cNvPr id="10" name="Rectangle: Rounded Corners 9">
            <a:extLst>
              <a:ext uri="{FF2B5EF4-FFF2-40B4-BE49-F238E27FC236}">
                <a16:creationId xmlns:a16="http://schemas.microsoft.com/office/drawing/2014/main" id="{D2AEF551-8F73-4ACA-BE71-8690DC668A9A}"/>
              </a:ext>
            </a:extLst>
          </p:cNvPr>
          <p:cNvSpPr/>
          <p:nvPr/>
        </p:nvSpPr>
        <p:spPr>
          <a:xfrm>
            <a:off x="2280745" y="3681244"/>
            <a:ext cx="2808000" cy="630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83E78F76-35D8-4BBA-9B0E-EFAE08EF8D3E}"/>
              </a:ext>
            </a:extLst>
          </p:cNvPr>
          <p:cNvSpPr/>
          <p:nvPr/>
        </p:nvSpPr>
        <p:spPr>
          <a:xfrm>
            <a:off x="5477627" y="2238162"/>
            <a:ext cx="5878801" cy="15245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B933FB3D-9D41-4D1C-A23C-B270C209319C}"/>
              </a:ext>
            </a:extLst>
          </p:cNvPr>
          <p:cNvCxnSpPr/>
          <p:nvPr/>
        </p:nvCxnSpPr>
        <p:spPr>
          <a:xfrm flipV="1">
            <a:off x="5088745" y="3563725"/>
            <a:ext cx="397656" cy="19897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BACF5BC-25E2-437B-8C8C-8AB1ACD03251}"/>
              </a:ext>
            </a:extLst>
          </p:cNvPr>
          <p:cNvSpPr txBox="1"/>
          <p:nvPr/>
        </p:nvSpPr>
        <p:spPr>
          <a:xfrm>
            <a:off x="5902874" y="3815094"/>
            <a:ext cx="5110654" cy="369332"/>
          </a:xfrm>
          <a:prstGeom prst="rect">
            <a:avLst/>
          </a:prstGeom>
          <a:noFill/>
        </p:spPr>
        <p:txBody>
          <a:bodyPr wrap="square" rtlCol="0">
            <a:spAutoFit/>
          </a:bodyPr>
          <a:lstStyle/>
          <a:p>
            <a:r>
              <a:rPr lang="en-GB" i="1" dirty="0"/>
              <a:t>(</a:t>
            </a:r>
            <a:r>
              <a:rPr lang="en-GB" i="1" dirty="0" err="1"/>
              <a:t>Ciria</a:t>
            </a:r>
            <a:r>
              <a:rPr lang="en-GB" i="1" dirty="0"/>
              <a:t> C753 The Suds Manual, Page 168, Para 2)</a:t>
            </a:r>
          </a:p>
        </p:txBody>
      </p:sp>
      <p:sp>
        <p:nvSpPr>
          <p:cNvPr id="2" name="Title 1">
            <a:extLst>
              <a:ext uri="{FF2B5EF4-FFF2-40B4-BE49-F238E27FC236}">
                <a16:creationId xmlns:a16="http://schemas.microsoft.com/office/drawing/2014/main" id="{377A74C9-B5DE-45CA-A6C1-62060EB6B140}"/>
              </a:ext>
            </a:extLst>
          </p:cNvPr>
          <p:cNvSpPr>
            <a:spLocks noGrp="1"/>
          </p:cNvSpPr>
          <p:nvPr>
            <p:ph type="title"/>
          </p:nvPr>
        </p:nvSpPr>
        <p:spPr>
          <a:xfrm>
            <a:off x="964322" y="228492"/>
            <a:ext cx="10515600" cy="1325563"/>
          </a:xfrm>
        </p:spPr>
        <p:txBody>
          <a:bodyPr>
            <a:normAutofit/>
          </a:bodyPr>
          <a:lstStyle/>
          <a:p>
            <a:r>
              <a:rPr lang="en-GB" sz="3800" dirty="0"/>
              <a:t>Maximising Attenuation Volume Using Flow Control</a:t>
            </a:r>
          </a:p>
        </p:txBody>
      </p:sp>
    </p:spTree>
    <p:extLst>
      <p:ext uri="{BB962C8B-B14F-4D97-AF65-F5344CB8AC3E}">
        <p14:creationId xmlns:p14="http://schemas.microsoft.com/office/powerpoint/2010/main" val="32568355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D17549-D954-4975-871F-C1882DE138CF}"/>
              </a:ext>
            </a:extLst>
          </p:cNvPr>
          <p:cNvSpPr>
            <a:spLocks noGrp="1"/>
          </p:cNvSpPr>
          <p:nvPr>
            <p:ph idx="1"/>
          </p:nvPr>
        </p:nvSpPr>
        <p:spPr>
          <a:xfrm>
            <a:off x="838200" y="1541847"/>
            <a:ext cx="10515600" cy="4351338"/>
          </a:xfrm>
        </p:spPr>
        <p:txBody>
          <a:bodyPr>
            <a:normAutofit/>
          </a:bodyPr>
          <a:lstStyle/>
          <a:p>
            <a:pPr marL="0" indent="0">
              <a:buNone/>
            </a:pPr>
            <a:r>
              <a:rPr lang="en-GB" sz="2000" dirty="0"/>
              <a:t>Applications: Permeable paving, filter drains and other </a:t>
            </a:r>
            <a:br>
              <a:rPr lang="en-GB" sz="2000" dirty="0"/>
            </a:br>
            <a:r>
              <a:rPr lang="en-GB" sz="2000" dirty="0"/>
              <a:t>shallow </a:t>
            </a:r>
            <a:r>
              <a:rPr lang="en-GB" sz="2000" dirty="0" err="1"/>
              <a:t>SuDS</a:t>
            </a:r>
            <a:r>
              <a:rPr lang="en-GB" sz="2000" dirty="0"/>
              <a:t> elements where water is pre-filtered.</a:t>
            </a:r>
          </a:p>
        </p:txBody>
      </p:sp>
      <p:pic>
        <p:nvPicPr>
          <p:cNvPr id="5" name="Picture 4">
            <a:extLst>
              <a:ext uri="{FF2B5EF4-FFF2-40B4-BE49-F238E27FC236}">
                <a16:creationId xmlns:a16="http://schemas.microsoft.com/office/drawing/2014/main" id="{91C9F764-0B63-422A-B529-3A887E6B87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94236" y="2629090"/>
            <a:ext cx="7920000" cy="3071212"/>
          </a:xfrm>
          <a:prstGeom prst="rect">
            <a:avLst/>
          </a:prstGeom>
        </p:spPr>
      </p:pic>
      <p:pic>
        <p:nvPicPr>
          <p:cNvPr id="7" name="Picture 6" descr="A close up of a device&#10;&#10;Description automatically generated">
            <a:extLst>
              <a:ext uri="{FF2B5EF4-FFF2-40B4-BE49-F238E27FC236}">
                <a16:creationId xmlns:a16="http://schemas.microsoft.com/office/drawing/2014/main" id="{2338158D-8714-4307-9173-23D0CC45042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3873" y="2464622"/>
            <a:ext cx="3570363" cy="3400148"/>
          </a:xfrm>
          <a:prstGeom prst="rect">
            <a:avLst/>
          </a:prstGeom>
        </p:spPr>
      </p:pic>
      <p:sp>
        <p:nvSpPr>
          <p:cNvPr id="9" name="Title 1">
            <a:extLst>
              <a:ext uri="{FF2B5EF4-FFF2-40B4-BE49-F238E27FC236}">
                <a16:creationId xmlns:a16="http://schemas.microsoft.com/office/drawing/2014/main" id="{7581A74E-0EF2-4088-ADCD-82D3CAD1C97A}"/>
              </a:ext>
            </a:extLst>
          </p:cNvPr>
          <p:cNvSpPr>
            <a:spLocks noGrp="1"/>
          </p:cNvSpPr>
          <p:nvPr>
            <p:ph type="title"/>
          </p:nvPr>
        </p:nvSpPr>
        <p:spPr>
          <a:xfrm>
            <a:off x="1269123" y="281043"/>
            <a:ext cx="10515600" cy="1325563"/>
          </a:xfrm>
        </p:spPr>
        <p:txBody>
          <a:bodyPr>
            <a:normAutofit/>
          </a:bodyPr>
          <a:lstStyle/>
          <a:p>
            <a:r>
              <a:rPr lang="en-GB" sz="3800" dirty="0"/>
              <a:t>Maximising Attenuation Volume Using Flow Control</a:t>
            </a:r>
          </a:p>
        </p:txBody>
      </p:sp>
    </p:spTree>
    <p:extLst>
      <p:ext uri="{BB962C8B-B14F-4D97-AF65-F5344CB8AC3E}">
        <p14:creationId xmlns:p14="http://schemas.microsoft.com/office/powerpoint/2010/main" val="3675031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28154-722A-435A-A0E0-2417D7F60B03}"/>
              </a:ext>
            </a:extLst>
          </p:cNvPr>
          <p:cNvSpPr>
            <a:spLocks noGrp="1"/>
          </p:cNvSpPr>
          <p:nvPr>
            <p:ph type="title"/>
          </p:nvPr>
        </p:nvSpPr>
        <p:spPr>
          <a:xfrm>
            <a:off x="1269123" y="281043"/>
            <a:ext cx="10515600" cy="1325563"/>
          </a:xfrm>
        </p:spPr>
        <p:txBody>
          <a:bodyPr>
            <a:normAutofit/>
          </a:bodyPr>
          <a:lstStyle/>
          <a:p>
            <a:r>
              <a:rPr lang="en-GB" sz="3800" dirty="0"/>
              <a:t>Maximising Attenuation Volume Using Flow Control</a:t>
            </a:r>
          </a:p>
        </p:txBody>
      </p:sp>
      <p:pic>
        <p:nvPicPr>
          <p:cNvPr id="5" name="Picture 4" descr="A picture containing wall, table&#10;&#10;Description automatically generated">
            <a:extLst>
              <a:ext uri="{FF2B5EF4-FFF2-40B4-BE49-F238E27FC236}">
                <a16:creationId xmlns:a16="http://schemas.microsoft.com/office/drawing/2014/main" id="{532E0767-37E0-4349-8361-EB8A47B8A4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199" y="2266904"/>
            <a:ext cx="2974901" cy="3902176"/>
          </a:xfrm>
          <a:prstGeom prst="rect">
            <a:avLst/>
          </a:prstGeom>
        </p:spPr>
      </p:pic>
      <p:pic>
        <p:nvPicPr>
          <p:cNvPr id="8" name="Picture 7">
            <a:extLst>
              <a:ext uri="{FF2B5EF4-FFF2-40B4-BE49-F238E27FC236}">
                <a16:creationId xmlns:a16="http://schemas.microsoft.com/office/drawing/2014/main" id="{AE240EF6-BFFC-4105-954F-B2E3243EAAD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64723" y="2675289"/>
            <a:ext cx="7920000" cy="3085405"/>
          </a:xfrm>
          <a:prstGeom prst="rect">
            <a:avLst/>
          </a:prstGeom>
        </p:spPr>
      </p:pic>
      <p:sp>
        <p:nvSpPr>
          <p:cNvPr id="9" name="Content Placeholder 2">
            <a:extLst>
              <a:ext uri="{FF2B5EF4-FFF2-40B4-BE49-F238E27FC236}">
                <a16:creationId xmlns:a16="http://schemas.microsoft.com/office/drawing/2014/main" id="{FA8D27B7-EA5D-48C9-B494-0125D4E7B483}"/>
              </a:ext>
            </a:extLst>
          </p:cNvPr>
          <p:cNvSpPr>
            <a:spLocks noGrp="1"/>
          </p:cNvSpPr>
          <p:nvPr>
            <p:ph idx="1"/>
          </p:nvPr>
        </p:nvSpPr>
        <p:spPr>
          <a:xfrm>
            <a:off x="838200" y="1541847"/>
            <a:ext cx="10515600" cy="4351338"/>
          </a:xfrm>
        </p:spPr>
        <p:txBody>
          <a:bodyPr>
            <a:normAutofit/>
          </a:bodyPr>
          <a:lstStyle/>
          <a:p>
            <a:pPr marL="0" indent="0">
              <a:buNone/>
            </a:pPr>
            <a:r>
              <a:rPr lang="en-GB" sz="2000" dirty="0"/>
              <a:t>Applications: All </a:t>
            </a:r>
            <a:r>
              <a:rPr lang="en-GB" sz="2000" dirty="0" err="1"/>
              <a:t>SuDS</a:t>
            </a:r>
            <a:r>
              <a:rPr lang="en-GB" sz="2000" dirty="0"/>
              <a:t> elements where water is not</a:t>
            </a:r>
            <a:br>
              <a:rPr lang="en-GB" sz="2000" dirty="0"/>
            </a:br>
            <a:r>
              <a:rPr lang="en-GB" sz="2000" dirty="0"/>
              <a:t>pre-filtered and at the end of the management train.</a:t>
            </a:r>
          </a:p>
        </p:txBody>
      </p:sp>
    </p:spTree>
    <p:extLst>
      <p:ext uri="{BB962C8B-B14F-4D97-AF65-F5344CB8AC3E}">
        <p14:creationId xmlns:p14="http://schemas.microsoft.com/office/powerpoint/2010/main" val="1584952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3F8C9-380D-4958-B9E5-C3F94A4CE2E8}"/>
              </a:ext>
            </a:extLst>
          </p:cNvPr>
          <p:cNvSpPr>
            <a:spLocks noGrp="1"/>
          </p:cNvSpPr>
          <p:nvPr>
            <p:ph type="title"/>
          </p:nvPr>
        </p:nvSpPr>
        <p:spPr/>
        <p:txBody>
          <a:bodyPr/>
          <a:lstStyle/>
          <a:p>
            <a:r>
              <a:rPr lang="en-GB" dirty="0"/>
              <a:t>Agenda</a:t>
            </a:r>
          </a:p>
        </p:txBody>
      </p:sp>
      <p:sp>
        <p:nvSpPr>
          <p:cNvPr id="3" name="Content Placeholder 2">
            <a:extLst>
              <a:ext uri="{FF2B5EF4-FFF2-40B4-BE49-F238E27FC236}">
                <a16:creationId xmlns:a16="http://schemas.microsoft.com/office/drawing/2014/main" id="{A3AAA9EB-66B5-4AA6-AE1D-CBDBE3BA9B2D}"/>
              </a:ext>
            </a:extLst>
          </p:cNvPr>
          <p:cNvSpPr>
            <a:spLocks noGrp="1"/>
          </p:cNvSpPr>
          <p:nvPr>
            <p:ph idx="1"/>
          </p:nvPr>
        </p:nvSpPr>
        <p:spPr>
          <a:xfrm>
            <a:off x="838200" y="1690688"/>
            <a:ext cx="10515600" cy="4351338"/>
          </a:xfrm>
        </p:spPr>
        <p:txBody>
          <a:bodyPr>
            <a:normAutofit/>
          </a:bodyPr>
          <a:lstStyle/>
          <a:p>
            <a:r>
              <a:rPr lang="en-GB" dirty="0"/>
              <a:t>Who are SEL?</a:t>
            </a:r>
          </a:p>
          <a:p>
            <a:r>
              <a:rPr lang="en-GB" dirty="0"/>
              <a:t>Why Permeable Pavements?</a:t>
            </a:r>
          </a:p>
          <a:p>
            <a:r>
              <a:rPr lang="en-GB" dirty="0"/>
              <a:t>Effective Permeable Pavement Design Principles</a:t>
            </a:r>
          </a:p>
          <a:p>
            <a:r>
              <a:rPr lang="en-GB" dirty="0"/>
              <a:t>Example Permeable Pavement Layouts</a:t>
            </a:r>
          </a:p>
          <a:p>
            <a:r>
              <a:rPr lang="en-GB" dirty="0"/>
              <a:t>Key Benefits</a:t>
            </a:r>
          </a:p>
          <a:p>
            <a:r>
              <a:rPr lang="en-GB" dirty="0"/>
              <a:t>Questions</a:t>
            </a:r>
          </a:p>
          <a:p>
            <a:endParaRPr lang="en-GB" dirty="0"/>
          </a:p>
          <a:p>
            <a:endParaRPr lang="en-GB" dirty="0"/>
          </a:p>
          <a:p>
            <a:endParaRPr lang="en-GB" dirty="0"/>
          </a:p>
        </p:txBody>
      </p:sp>
    </p:spTree>
    <p:extLst>
      <p:ext uri="{BB962C8B-B14F-4D97-AF65-F5344CB8AC3E}">
        <p14:creationId xmlns:p14="http://schemas.microsoft.com/office/powerpoint/2010/main" val="430516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4F8631-7DFD-4604-AC77-5EAC1225A6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0315" y="2401316"/>
            <a:ext cx="3354430" cy="3778519"/>
          </a:xfrm>
          <a:prstGeom prst="rect">
            <a:avLst/>
          </a:prstGeom>
        </p:spPr>
      </p:pic>
      <p:sp>
        <p:nvSpPr>
          <p:cNvPr id="6" name="Title 1">
            <a:extLst>
              <a:ext uri="{FF2B5EF4-FFF2-40B4-BE49-F238E27FC236}">
                <a16:creationId xmlns:a16="http://schemas.microsoft.com/office/drawing/2014/main" id="{A3E36C8E-9EE1-4A0F-8446-48FC26A9F583}"/>
              </a:ext>
            </a:extLst>
          </p:cNvPr>
          <p:cNvSpPr txBox="1">
            <a:spLocks/>
          </p:cNvSpPr>
          <p:nvPr/>
        </p:nvSpPr>
        <p:spPr>
          <a:xfrm>
            <a:off x="1269123" y="28104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800"/>
              <a:t>Maximising Attenuation Volume Using Flow Control</a:t>
            </a:r>
            <a:endParaRPr lang="en-GB" sz="3800" dirty="0"/>
          </a:p>
        </p:txBody>
      </p:sp>
      <p:sp>
        <p:nvSpPr>
          <p:cNvPr id="11" name="Content Placeholder 2">
            <a:extLst>
              <a:ext uri="{FF2B5EF4-FFF2-40B4-BE49-F238E27FC236}">
                <a16:creationId xmlns:a16="http://schemas.microsoft.com/office/drawing/2014/main" id="{B06CBEFE-3804-46EE-9BDC-E0731197CD5C}"/>
              </a:ext>
            </a:extLst>
          </p:cNvPr>
          <p:cNvSpPr>
            <a:spLocks noGrp="1"/>
          </p:cNvSpPr>
          <p:nvPr>
            <p:ph idx="1"/>
          </p:nvPr>
        </p:nvSpPr>
        <p:spPr>
          <a:xfrm>
            <a:off x="838200" y="1541847"/>
            <a:ext cx="10515600" cy="4351338"/>
          </a:xfrm>
        </p:spPr>
        <p:txBody>
          <a:bodyPr>
            <a:normAutofit/>
          </a:bodyPr>
          <a:lstStyle/>
          <a:p>
            <a:pPr marL="0" indent="0">
              <a:buNone/>
            </a:pPr>
            <a:r>
              <a:rPr lang="en-GB" sz="2000" dirty="0"/>
              <a:t>Applications: Permeable Paving.</a:t>
            </a:r>
          </a:p>
        </p:txBody>
      </p:sp>
      <p:pic>
        <p:nvPicPr>
          <p:cNvPr id="12" name="Picture 11">
            <a:extLst>
              <a:ext uri="{FF2B5EF4-FFF2-40B4-BE49-F238E27FC236}">
                <a16:creationId xmlns:a16="http://schemas.microsoft.com/office/drawing/2014/main" id="{676AA983-A7CE-43D9-A296-AD81D881962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64723" y="2401316"/>
            <a:ext cx="7920000" cy="3643931"/>
          </a:xfrm>
          <a:prstGeom prst="rect">
            <a:avLst/>
          </a:prstGeom>
        </p:spPr>
      </p:pic>
    </p:spTree>
    <p:extLst>
      <p:ext uri="{BB962C8B-B14F-4D97-AF65-F5344CB8AC3E}">
        <p14:creationId xmlns:p14="http://schemas.microsoft.com/office/powerpoint/2010/main" val="3163908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23782-74F8-4190-BD2A-B33BA5B867BA}"/>
              </a:ext>
            </a:extLst>
          </p:cNvPr>
          <p:cNvSpPr>
            <a:spLocks noGrp="1"/>
          </p:cNvSpPr>
          <p:nvPr>
            <p:ph type="title"/>
          </p:nvPr>
        </p:nvSpPr>
        <p:spPr/>
        <p:txBody>
          <a:bodyPr>
            <a:normAutofit/>
          </a:bodyPr>
          <a:lstStyle/>
          <a:p>
            <a:r>
              <a:rPr lang="en-GB" sz="4200" dirty="0"/>
              <a:t>Increasing Storage Capacity of Voided Sub-base</a:t>
            </a:r>
          </a:p>
        </p:txBody>
      </p:sp>
      <p:pic>
        <p:nvPicPr>
          <p:cNvPr id="3" name="Picture 2">
            <a:extLst>
              <a:ext uri="{FF2B5EF4-FFF2-40B4-BE49-F238E27FC236}">
                <a16:creationId xmlns:a16="http://schemas.microsoft.com/office/drawing/2014/main" id="{EDDDF91D-F844-4555-9656-B9FE732C81D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38200" y="1690688"/>
            <a:ext cx="10088146" cy="3953367"/>
          </a:xfrm>
          <a:prstGeom prst="rect">
            <a:avLst/>
          </a:prstGeom>
        </p:spPr>
      </p:pic>
      <p:sp>
        <p:nvSpPr>
          <p:cNvPr id="4" name="TextBox 3">
            <a:extLst>
              <a:ext uri="{FF2B5EF4-FFF2-40B4-BE49-F238E27FC236}">
                <a16:creationId xmlns:a16="http://schemas.microsoft.com/office/drawing/2014/main" id="{FDF0B1C9-D2B3-46EB-A3A7-EE9C6B014226}"/>
              </a:ext>
            </a:extLst>
          </p:cNvPr>
          <p:cNvSpPr txBox="1"/>
          <p:nvPr/>
        </p:nvSpPr>
        <p:spPr>
          <a:xfrm>
            <a:off x="2804984" y="5459389"/>
            <a:ext cx="883575" cy="369332"/>
          </a:xfrm>
          <a:prstGeom prst="rect">
            <a:avLst/>
          </a:prstGeom>
          <a:noFill/>
        </p:spPr>
        <p:txBody>
          <a:bodyPr wrap="none" rtlCol="0">
            <a:spAutoFit/>
          </a:bodyPr>
          <a:lstStyle/>
          <a:p>
            <a:r>
              <a:rPr lang="en-GB" dirty="0"/>
              <a:t>Normal</a:t>
            </a:r>
          </a:p>
        </p:txBody>
      </p:sp>
      <p:sp>
        <p:nvSpPr>
          <p:cNvPr id="5" name="TextBox 4">
            <a:extLst>
              <a:ext uri="{FF2B5EF4-FFF2-40B4-BE49-F238E27FC236}">
                <a16:creationId xmlns:a16="http://schemas.microsoft.com/office/drawing/2014/main" id="{846DF909-6314-4F0F-BEFE-F48C7B47FC2A}"/>
              </a:ext>
            </a:extLst>
          </p:cNvPr>
          <p:cNvSpPr txBox="1"/>
          <p:nvPr/>
        </p:nvSpPr>
        <p:spPr>
          <a:xfrm>
            <a:off x="7974227" y="5459389"/>
            <a:ext cx="1107996" cy="369332"/>
          </a:xfrm>
          <a:prstGeom prst="rect">
            <a:avLst/>
          </a:prstGeom>
          <a:noFill/>
        </p:spPr>
        <p:txBody>
          <a:bodyPr wrap="none" rtlCol="0">
            <a:spAutoFit/>
          </a:bodyPr>
          <a:lstStyle/>
          <a:p>
            <a:r>
              <a:rPr lang="en-GB" dirty="0"/>
              <a:t>Enhanced</a:t>
            </a:r>
          </a:p>
        </p:txBody>
      </p:sp>
      <p:sp>
        <p:nvSpPr>
          <p:cNvPr id="6" name="TextBox 5">
            <a:extLst>
              <a:ext uri="{FF2B5EF4-FFF2-40B4-BE49-F238E27FC236}">
                <a16:creationId xmlns:a16="http://schemas.microsoft.com/office/drawing/2014/main" id="{7C186AA4-6693-4F40-9DFF-4062CB846825}"/>
              </a:ext>
            </a:extLst>
          </p:cNvPr>
          <p:cNvSpPr txBox="1"/>
          <p:nvPr/>
        </p:nvSpPr>
        <p:spPr>
          <a:xfrm>
            <a:off x="10864561" y="3803294"/>
            <a:ext cx="878767" cy="553998"/>
          </a:xfrm>
          <a:prstGeom prst="rect">
            <a:avLst/>
          </a:prstGeom>
          <a:noFill/>
        </p:spPr>
        <p:txBody>
          <a:bodyPr wrap="none" rtlCol="0">
            <a:spAutoFit/>
          </a:bodyPr>
          <a:lstStyle/>
          <a:p>
            <a:r>
              <a:rPr lang="en-GB" sz="1000" dirty="0"/>
              <a:t>500mm deep</a:t>
            </a:r>
          </a:p>
          <a:p>
            <a:r>
              <a:rPr lang="en-GB" sz="1000" dirty="0"/>
              <a:t>Voided </a:t>
            </a:r>
          </a:p>
          <a:p>
            <a:r>
              <a:rPr lang="en-GB" sz="1000" dirty="0"/>
              <a:t>Sub-base</a:t>
            </a:r>
          </a:p>
        </p:txBody>
      </p:sp>
    </p:spTree>
    <p:extLst>
      <p:ext uri="{BB962C8B-B14F-4D97-AF65-F5344CB8AC3E}">
        <p14:creationId xmlns:p14="http://schemas.microsoft.com/office/powerpoint/2010/main" val="2496309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387C5-AAE7-4810-B423-80DD3F71F7E4}"/>
              </a:ext>
            </a:extLst>
          </p:cNvPr>
          <p:cNvSpPr>
            <a:spLocks noGrp="1"/>
          </p:cNvSpPr>
          <p:nvPr>
            <p:ph type="title"/>
          </p:nvPr>
        </p:nvSpPr>
        <p:spPr>
          <a:xfrm>
            <a:off x="1079938" y="260021"/>
            <a:ext cx="10515600" cy="1325563"/>
          </a:xfrm>
        </p:spPr>
        <p:txBody>
          <a:bodyPr/>
          <a:lstStyle/>
          <a:p>
            <a:r>
              <a:rPr lang="en-GB" dirty="0"/>
              <a:t>Forming Checkdams on Sloping Sites</a:t>
            </a:r>
          </a:p>
        </p:txBody>
      </p:sp>
      <p:pic>
        <p:nvPicPr>
          <p:cNvPr id="4" name="Picture 3">
            <a:extLst>
              <a:ext uri="{FF2B5EF4-FFF2-40B4-BE49-F238E27FC236}">
                <a16:creationId xmlns:a16="http://schemas.microsoft.com/office/drawing/2014/main" id="{4B6F869C-BAE5-448B-8FAE-1F941B3D25D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55378" y="2876687"/>
            <a:ext cx="8881243" cy="2249214"/>
          </a:xfrm>
          <a:prstGeom prst="rect">
            <a:avLst/>
          </a:prstGeom>
        </p:spPr>
      </p:pic>
      <p:sp>
        <p:nvSpPr>
          <p:cNvPr id="6" name="Content Placeholder 5">
            <a:extLst>
              <a:ext uri="{FF2B5EF4-FFF2-40B4-BE49-F238E27FC236}">
                <a16:creationId xmlns:a16="http://schemas.microsoft.com/office/drawing/2014/main" id="{AA207A08-0378-44FA-84AA-DBA859F1A8EA}"/>
              </a:ext>
            </a:extLst>
          </p:cNvPr>
          <p:cNvSpPr>
            <a:spLocks noGrp="1"/>
          </p:cNvSpPr>
          <p:nvPr>
            <p:ph idx="1"/>
          </p:nvPr>
        </p:nvSpPr>
        <p:spPr/>
        <p:txBody>
          <a:bodyPr/>
          <a:lstStyle/>
          <a:p>
            <a:pPr marL="0" indent="0">
              <a:buNone/>
            </a:pPr>
            <a:r>
              <a:rPr lang="en-GB" dirty="0"/>
              <a:t>Unmanaged Slope – 75% capacity</a:t>
            </a:r>
          </a:p>
        </p:txBody>
      </p:sp>
    </p:spTree>
    <p:extLst>
      <p:ext uri="{BB962C8B-B14F-4D97-AF65-F5344CB8AC3E}">
        <p14:creationId xmlns:p14="http://schemas.microsoft.com/office/powerpoint/2010/main" val="1750156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387C5-AAE7-4810-B423-80DD3F71F7E4}"/>
              </a:ext>
            </a:extLst>
          </p:cNvPr>
          <p:cNvSpPr>
            <a:spLocks noGrp="1"/>
          </p:cNvSpPr>
          <p:nvPr>
            <p:ph type="title"/>
          </p:nvPr>
        </p:nvSpPr>
        <p:spPr/>
        <p:txBody>
          <a:bodyPr/>
          <a:lstStyle/>
          <a:p>
            <a:r>
              <a:rPr lang="en-GB" dirty="0"/>
              <a:t>Forming Checkdams on Sloping Sites</a:t>
            </a:r>
          </a:p>
        </p:txBody>
      </p:sp>
      <p:pic>
        <p:nvPicPr>
          <p:cNvPr id="5" name="Picture 4">
            <a:extLst>
              <a:ext uri="{FF2B5EF4-FFF2-40B4-BE49-F238E27FC236}">
                <a16:creationId xmlns:a16="http://schemas.microsoft.com/office/drawing/2014/main" id="{F7F865DE-0DA9-4BB8-BC75-1C0DD2E1C19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50124" y="2787349"/>
            <a:ext cx="8891752" cy="2427889"/>
          </a:xfrm>
          <a:prstGeom prst="rect">
            <a:avLst/>
          </a:prstGeom>
        </p:spPr>
      </p:pic>
      <p:sp>
        <p:nvSpPr>
          <p:cNvPr id="8" name="Content Placeholder 5">
            <a:extLst>
              <a:ext uri="{FF2B5EF4-FFF2-40B4-BE49-F238E27FC236}">
                <a16:creationId xmlns:a16="http://schemas.microsoft.com/office/drawing/2014/main" id="{EDA49A00-256A-4559-861C-740782A788C1}"/>
              </a:ext>
            </a:extLst>
          </p:cNvPr>
          <p:cNvSpPr>
            <a:spLocks noGrp="1"/>
          </p:cNvSpPr>
          <p:nvPr>
            <p:ph idx="1"/>
          </p:nvPr>
        </p:nvSpPr>
        <p:spPr>
          <a:xfrm>
            <a:off x="838200" y="1825625"/>
            <a:ext cx="10515600" cy="4351338"/>
          </a:xfrm>
        </p:spPr>
        <p:txBody>
          <a:bodyPr/>
          <a:lstStyle/>
          <a:p>
            <a:pPr marL="0" indent="0">
              <a:buNone/>
            </a:pPr>
            <a:r>
              <a:rPr lang="en-GB" dirty="0"/>
              <a:t>Managed Slope – 90% capacity</a:t>
            </a:r>
          </a:p>
        </p:txBody>
      </p:sp>
      <p:sp>
        <p:nvSpPr>
          <p:cNvPr id="6" name="TextBox 5">
            <a:extLst>
              <a:ext uri="{FF2B5EF4-FFF2-40B4-BE49-F238E27FC236}">
                <a16:creationId xmlns:a16="http://schemas.microsoft.com/office/drawing/2014/main" id="{80FFB629-69DA-480B-8179-ECC689DBC0BF}"/>
              </a:ext>
            </a:extLst>
          </p:cNvPr>
          <p:cNvSpPr txBox="1"/>
          <p:nvPr/>
        </p:nvSpPr>
        <p:spPr>
          <a:xfrm>
            <a:off x="7342937" y="4959869"/>
            <a:ext cx="1157817" cy="369332"/>
          </a:xfrm>
          <a:prstGeom prst="rect">
            <a:avLst/>
          </a:prstGeom>
          <a:noFill/>
        </p:spPr>
        <p:txBody>
          <a:bodyPr wrap="none" rtlCol="0">
            <a:spAutoFit/>
          </a:bodyPr>
          <a:lstStyle/>
          <a:p>
            <a:r>
              <a:rPr lang="en-GB" dirty="0"/>
              <a:t>Checkdam</a:t>
            </a:r>
          </a:p>
        </p:txBody>
      </p:sp>
      <p:cxnSp>
        <p:nvCxnSpPr>
          <p:cNvPr id="7" name="Straight Arrow Connector 6">
            <a:extLst>
              <a:ext uri="{FF2B5EF4-FFF2-40B4-BE49-F238E27FC236}">
                <a16:creationId xmlns:a16="http://schemas.microsoft.com/office/drawing/2014/main" id="{738309E6-5AA9-4FAB-8C66-826120AA325B}"/>
              </a:ext>
            </a:extLst>
          </p:cNvPr>
          <p:cNvCxnSpPr>
            <a:cxnSpLocks/>
          </p:cNvCxnSpPr>
          <p:nvPr/>
        </p:nvCxnSpPr>
        <p:spPr>
          <a:xfrm>
            <a:off x="7140117" y="4124837"/>
            <a:ext cx="768207" cy="813815"/>
          </a:xfrm>
          <a:prstGeom prst="straightConnector1">
            <a:avLst/>
          </a:prstGeom>
          <a:ln w="28575">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386A146-8B3C-4358-B5D4-E0E16364C06B}"/>
              </a:ext>
            </a:extLst>
          </p:cNvPr>
          <p:cNvCxnSpPr>
            <a:cxnSpLocks/>
          </p:cNvCxnSpPr>
          <p:nvPr/>
        </p:nvCxnSpPr>
        <p:spPr>
          <a:xfrm flipH="1">
            <a:off x="4534930" y="4273119"/>
            <a:ext cx="607979" cy="942119"/>
          </a:xfrm>
          <a:prstGeom prst="straightConnector1">
            <a:avLst/>
          </a:prstGeom>
          <a:ln w="28575">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23E920A-6DBC-4AAF-8A13-112F7459E2C7}"/>
              </a:ext>
            </a:extLst>
          </p:cNvPr>
          <p:cNvSpPr txBox="1"/>
          <p:nvPr/>
        </p:nvSpPr>
        <p:spPr>
          <a:xfrm>
            <a:off x="4026191" y="5215238"/>
            <a:ext cx="926216" cy="369332"/>
          </a:xfrm>
          <a:prstGeom prst="rect">
            <a:avLst/>
          </a:prstGeom>
          <a:noFill/>
        </p:spPr>
        <p:txBody>
          <a:bodyPr wrap="none" rtlCol="0">
            <a:spAutoFit/>
          </a:bodyPr>
          <a:lstStyle/>
          <a:p>
            <a:r>
              <a:rPr lang="en-GB" dirty="0"/>
              <a:t>Diffuser</a:t>
            </a:r>
          </a:p>
        </p:txBody>
      </p:sp>
    </p:spTree>
    <p:extLst>
      <p:ext uri="{BB962C8B-B14F-4D97-AF65-F5344CB8AC3E}">
        <p14:creationId xmlns:p14="http://schemas.microsoft.com/office/powerpoint/2010/main" val="2696409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387C5-AAE7-4810-B423-80DD3F71F7E4}"/>
              </a:ext>
            </a:extLst>
          </p:cNvPr>
          <p:cNvSpPr>
            <a:spLocks noGrp="1"/>
          </p:cNvSpPr>
          <p:nvPr>
            <p:ph type="title"/>
          </p:nvPr>
        </p:nvSpPr>
        <p:spPr/>
        <p:txBody>
          <a:bodyPr/>
          <a:lstStyle/>
          <a:p>
            <a:r>
              <a:rPr lang="en-GB" dirty="0"/>
              <a:t>Forming Checkdams on Sloping Sites</a:t>
            </a:r>
          </a:p>
        </p:txBody>
      </p:sp>
      <p:pic>
        <p:nvPicPr>
          <p:cNvPr id="3" name="Picture 2">
            <a:extLst>
              <a:ext uri="{FF2B5EF4-FFF2-40B4-BE49-F238E27FC236}">
                <a16:creationId xmlns:a16="http://schemas.microsoft.com/office/drawing/2014/main" id="{B191E826-4E12-4C4E-BA4F-C3D268D10C7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47999" y="1334813"/>
            <a:ext cx="6096001" cy="4782208"/>
          </a:xfrm>
          <a:prstGeom prst="rect">
            <a:avLst/>
          </a:prstGeom>
        </p:spPr>
      </p:pic>
      <p:sp>
        <p:nvSpPr>
          <p:cNvPr id="4" name="TextBox 3">
            <a:extLst>
              <a:ext uri="{FF2B5EF4-FFF2-40B4-BE49-F238E27FC236}">
                <a16:creationId xmlns:a16="http://schemas.microsoft.com/office/drawing/2014/main" id="{5B527A1A-8984-4424-9423-BCC35A872779}"/>
              </a:ext>
            </a:extLst>
          </p:cNvPr>
          <p:cNvSpPr txBox="1"/>
          <p:nvPr/>
        </p:nvSpPr>
        <p:spPr>
          <a:xfrm>
            <a:off x="9827724" y="2572347"/>
            <a:ext cx="1157817" cy="369332"/>
          </a:xfrm>
          <a:prstGeom prst="rect">
            <a:avLst/>
          </a:prstGeom>
          <a:noFill/>
        </p:spPr>
        <p:txBody>
          <a:bodyPr wrap="none" rtlCol="0">
            <a:spAutoFit/>
          </a:bodyPr>
          <a:lstStyle/>
          <a:p>
            <a:r>
              <a:rPr lang="en-GB" dirty="0"/>
              <a:t>Checkdam</a:t>
            </a:r>
          </a:p>
        </p:txBody>
      </p:sp>
      <p:cxnSp>
        <p:nvCxnSpPr>
          <p:cNvPr id="5" name="Straight Arrow Connector 4">
            <a:extLst>
              <a:ext uri="{FF2B5EF4-FFF2-40B4-BE49-F238E27FC236}">
                <a16:creationId xmlns:a16="http://schemas.microsoft.com/office/drawing/2014/main" id="{63891326-223F-4D7C-99AE-CFEA812E8A7B}"/>
              </a:ext>
            </a:extLst>
          </p:cNvPr>
          <p:cNvCxnSpPr>
            <a:cxnSpLocks/>
          </p:cNvCxnSpPr>
          <p:nvPr/>
        </p:nvCxnSpPr>
        <p:spPr>
          <a:xfrm>
            <a:off x="8439665" y="2755557"/>
            <a:ext cx="1388059" cy="80061"/>
          </a:xfrm>
          <a:prstGeom prst="straightConnector1">
            <a:avLst/>
          </a:prstGeom>
          <a:ln w="28575">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D6589E7-413A-4052-9F01-5DE630D2E44B}"/>
              </a:ext>
            </a:extLst>
          </p:cNvPr>
          <p:cNvCxnSpPr>
            <a:cxnSpLocks/>
          </p:cNvCxnSpPr>
          <p:nvPr/>
        </p:nvCxnSpPr>
        <p:spPr>
          <a:xfrm flipV="1">
            <a:off x="7747686" y="2941679"/>
            <a:ext cx="2080038" cy="2211089"/>
          </a:xfrm>
          <a:prstGeom prst="straightConnector1">
            <a:avLst/>
          </a:prstGeom>
          <a:ln w="28575">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BB451AF-0ED0-4668-8367-171311811BAB}"/>
              </a:ext>
            </a:extLst>
          </p:cNvPr>
          <p:cNvCxnSpPr>
            <a:cxnSpLocks/>
          </p:cNvCxnSpPr>
          <p:nvPr/>
        </p:nvCxnSpPr>
        <p:spPr>
          <a:xfrm>
            <a:off x="5980670" y="2280164"/>
            <a:ext cx="3847054" cy="451537"/>
          </a:xfrm>
          <a:prstGeom prst="straightConnector1">
            <a:avLst/>
          </a:prstGeom>
          <a:ln w="28575">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5352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43542-37D3-400E-A114-7BFB6CD74FAF}"/>
              </a:ext>
            </a:extLst>
          </p:cNvPr>
          <p:cNvSpPr>
            <a:spLocks noGrp="1"/>
          </p:cNvSpPr>
          <p:nvPr>
            <p:ph type="title"/>
          </p:nvPr>
        </p:nvSpPr>
        <p:spPr/>
        <p:txBody>
          <a:bodyPr/>
          <a:lstStyle/>
          <a:p>
            <a:r>
              <a:rPr lang="en-GB" dirty="0"/>
              <a:t>Encapsulating a Permeable Pavement</a:t>
            </a:r>
          </a:p>
        </p:txBody>
      </p:sp>
      <p:pic>
        <p:nvPicPr>
          <p:cNvPr id="4" name="Picture 3">
            <a:extLst>
              <a:ext uri="{FF2B5EF4-FFF2-40B4-BE49-F238E27FC236}">
                <a16:creationId xmlns:a16="http://schemas.microsoft.com/office/drawing/2014/main" id="{7FA5EF2D-984A-46E1-9FF0-EAC4E2F0A30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6000" y="2562497"/>
            <a:ext cx="10800000" cy="2877594"/>
          </a:xfrm>
          <a:prstGeom prst="rect">
            <a:avLst/>
          </a:prstGeom>
        </p:spPr>
      </p:pic>
      <p:sp>
        <p:nvSpPr>
          <p:cNvPr id="5" name="TextBox 4">
            <a:extLst>
              <a:ext uri="{FF2B5EF4-FFF2-40B4-BE49-F238E27FC236}">
                <a16:creationId xmlns:a16="http://schemas.microsoft.com/office/drawing/2014/main" id="{2A652307-EB37-4B61-B9D9-72340298A5D3}"/>
              </a:ext>
            </a:extLst>
          </p:cNvPr>
          <p:cNvSpPr txBox="1"/>
          <p:nvPr/>
        </p:nvSpPr>
        <p:spPr>
          <a:xfrm>
            <a:off x="4588459" y="3626712"/>
            <a:ext cx="1169789" cy="253310"/>
          </a:xfrm>
          <a:prstGeom prst="rect">
            <a:avLst/>
          </a:prstGeom>
          <a:solidFill>
            <a:schemeClr val="bg1"/>
          </a:solidFill>
        </p:spPr>
        <p:txBody>
          <a:bodyPr wrap="square" rtlCol="0">
            <a:spAutoFit/>
          </a:bodyPr>
          <a:lstStyle/>
          <a:p>
            <a:r>
              <a:rPr lang="en-GB" sz="1000" dirty="0"/>
              <a:t>Geotextile</a:t>
            </a:r>
          </a:p>
        </p:txBody>
      </p:sp>
      <p:sp>
        <p:nvSpPr>
          <p:cNvPr id="6" name="TextBox 5">
            <a:extLst>
              <a:ext uri="{FF2B5EF4-FFF2-40B4-BE49-F238E27FC236}">
                <a16:creationId xmlns:a16="http://schemas.microsoft.com/office/drawing/2014/main" id="{A20A1F40-327A-45A9-88BF-EA4ED548A31D}"/>
              </a:ext>
            </a:extLst>
          </p:cNvPr>
          <p:cNvSpPr txBox="1"/>
          <p:nvPr/>
        </p:nvSpPr>
        <p:spPr>
          <a:xfrm>
            <a:off x="4588458" y="3955986"/>
            <a:ext cx="1169789" cy="253310"/>
          </a:xfrm>
          <a:prstGeom prst="rect">
            <a:avLst/>
          </a:prstGeom>
          <a:solidFill>
            <a:schemeClr val="bg1"/>
          </a:solidFill>
        </p:spPr>
        <p:txBody>
          <a:bodyPr wrap="square" rtlCol="0">
            <a:spAutoFit/>
          </a:bodyPr>
          <a:lstStyle/>
          <a:p>
            <a:r>
              <a:rPr lang="en-GB" sz="1000" dirty="0"/>
              <a:t>Geotextile</a:t>
            </a:r>
          </a:p>
        </p:txBody>
      </p:sp>
      <p:sp>
        <p:nvSpPr>
          <p:cNvPr id="7" name="TextBox 6">
            <a:extLst>
              <a:ext uri="{FF2B5EF4-FFF2-40B4-BE49-F238E27FC236}">
                <a16:creationId xmlns:a16="http://schemas.microsoft.com/office/drawing/2014/main" id="{3950E7EB-6342-4DC5-B84A-1EC20DC10259}"/>
              </a:ext>
            </a:extLst>
          </p:cNvPr>
          <p:cNvSpPr txBox="1"/>
          <p:nvPr/>
        </p:nvSpPr>
        <p:spPr>
          <a:xfrm>
            <a:off x="9800539" y="3955578"/>
            <a:ext cx="1169789" cy="253310"/>
          </a:xfrm>
          <a:prstGeom prst="rect">
            <a:avLst/>
          </a:prstGeom>
          <a:solidFill>
            <a:schemeClr val="bg1"/>
          </a:solidFill>
        </p:spPr>
        <p:txBody>
          <a:bodyPr wrap="square" rtlCol="0">
            <a:spAutoFit/>
          </a:bodyPr>
          <a:lstStyle/>
          <a:p>
            <a:r>
              <a:rPr lang="en-GB" sz="1000" dirty="0"/>
              <a:t>Geotextile</a:t>
            </a:r>
          </a:p>
        </p:txBody>
      </p:sp>
      <p:sp>
        <p:nvSpPr>
          <p:cNvPr id="8" name="TextBox 7">
            <a:extLst>
              <a:ext uri="{FF2B5EF4-FFF2-40B4-BE49-F238E27FC236}">
                <a16:creationId xmlns:a16="http://schemas.microsoft.com/office/drawing/2014/main" id="{F753D09B-0BC1-4BB7-8E99-420220E7B122}"/>
              </a:ext>
            </a:extLst>
          </p:cNvPr>
          <p:cNvSpPr txBox="1"/>
          <p:nvPr/>
        </p:nvSpPr>
        <p:spPr>
          <a:xfrm>
            <a:off x="9792919" y="3626712"/>
            <a:ext cx="1705661" cy="253310"/>
          </a:xfrm>
          <a:prstGeom prst="rect">
            <a:avLst/>
          </a:prstGeom>
          <a:solidFill>
            <a:schemeClr val="bg1"/>
          </a:solidFill>
        </p:spPr>
        <p:txBody>
          <a:bodyPr wrap="square" rtlCol="0">
            <a:spAutoFit/>
          </a:bodyPr>
          <a:lstStyle/>
          <a:p>
            <a:r>
              <a:rPr lang="en-GB" sz="1000" dirty="0"/>
              <a:t>Treatment Geotextile</a:t>
            </a:r>
          </a:p>
        </p:txBody>
      </p:sp>
    </p:spTree>
    <p:extLst>
      <p:ext uri="{BB962C8B-B14F-4D97-AF65-F5344CB8AC3E}">
        <p14:creationId xmlns:p14="http://schemas.microsoft.com/office/powerpoint/2010/main" val="10206533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43542-37D3-400E-A114-7BFB6CD74FAF}"/>
              </a:ext>
            </a:extLst>
          </p:cNvPr>
          <p:cNvSpPr>
            <a:spLocks noGrp="1"/>
          </p:cNvSpPr>
          <p:nvPr>
            <p:ph type="title"/>
          </p:nvPr>
        </p:nvSpPr>
        <p:spPr/>
        <p:txBody>
          <a:bodyPr/>
          <a:lstStyle/>
          <a:p>
            <a:r>
              <a:rPr lang="en-GB" dirty="0"/>
              <a:t>Encapsulating a Permeable Pavement</a:t>
            </a:r>
          </a:p>
        </p:txBody>
      </p:sp>
      <p:pic>
        <p:nvPicPr>
          <p:cNvPr id="5" name="Picture 4">
            <a:extLst>
              <a:ext uri="{FF2B5EF4-FFF2-40B4-BE49-F238E27FC236}">
                <a16:creationId xmlns:a16="http://schemas.microsoft.com/office/drawing/2014/main" id="{0416F228-DF00-478F-9BA4-B9FA612C002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6000" y="2578360"/>
            <a:ext cx="10800000" cy="2845868"/>
          </a:xfrm>
          <a:prstGeom prst="rect">
            <a:avLst/>
          </a:prstGeom>
        </p:spPr>
      </p:pic>
      <p:sp>
        <p:nvSpPr>
          <p:cNvPr id="4" name="TextBox 3">
            <a:extLst>
              <a:ext uri="{FF2B5EF4-FFF2-40B4-BE49-F238E27FC236}">
                <a16:creationId xmlns:a16="http://schemas.microsoft.com/office/drawing/2014/main" id="{89123407-417E-4B65-B672-57F227CD4CFE}"/>
              </a:ext>
            </a:extLst>
          </p:cNvPr>
          <p:cNvSpPr txBox="1"/>
          <p:nvPr/>
        </p:nvSpPr>
        <p:spPr>
          <a:xfrm>
            <a:off x="9792919" y="3626712"/>
            <a:ext cx="1705661" cy="253310"/>
          </a:xfrm>
          <a:prstGeom prst="rect">
            <a:avLst/>
          </a:prstGeom>
          <a:solidFill>
            <a:schemeClr val="bg1"/>
          </a:solidFill>
        </p:spPr>
        <p:txBody>
          <a:bodyPr wrap="square" rtlCol="0">
            <a:spAutoFit/>
          </a:bodyPr>
          <a:lstStyle/>
          <a:p>
            <a:r>
              <a:rPr lang="en-GB" sz="1000" dirty="0"/>
              <a:t>Treatment Geotextile</a:t>
            </a:r>
          </a:p>
        </p:txBody>
      </p:sp>
      <p:sp>
        <p:nvSpPr>
          <p:cNvPr id="6" name="TextBox 5">
            <a:extLst>
              <a:ext uri="{FF2B5EF4-FFF2-40B4-BE49-F238E27FC236}">
                <a16:creationId xmlns:a16="http://schemas.microsoft.com/office/drawing/2014/main" id="{3F527807-0520-4787-A739-737C616F88CA}"/>
              </a:ext>
            </a:extLst>
          </p:cNvPr>
          <p:cNvSpPr txBox="1"/>
          <p:nvPr/>
        </p:nvSpPr>
        <p:spPr>
          <a:xfrm>
            <a:off x="9800539" y="3939132"/>
            <a:ext cx="1705661" cy="253310"/>
          </a:xfrm>
          <a:prstGeom prst="rect">
            <a:avLst/>
          </a:prstGeom>
          <a:solidFill>
            <a:schemeClr val="bg1"/>
          </a:solidFill>
        </p:spPr>
        <p:txBody>
          <a:bodyPr wrap="square" rtlCol="0">
            <a:spAutoFit/>
          </a:bodyPr>
          <a:lstStyle/>
          <a:p>
            <a:r>
              <a:rPr lang="en-GB" sz="1000" dirty="0"/>
              <a:t>Geomembrane</a:t>
            </a:r>
          </a:p>
        </p:txBody>
      </p:sp>
      <p:sp>
        <p:nvSpPr>
          <p:cNvPr id="7" name="TextBox 6">
            <a:extLst>
              <a:ext uri="{FF2B5EF4-FFF2-40B4-BE49-F238E27FC236}">
                <a16:creationId xmlns:a16="http://schemas.microsoft.com/office/drawing/2014/main" id="{66C708CC-29F1-4B5C-A3B7-0A83A9FAAB7B}"/>
              </a:ext>
            </a:extLst>
          </p:cNvPr>
          <p:cNvSpPr txBox="1"/>
          <p:nvPr/>
        </p:nvSpPr>
        <p:spPr>
          <a:xfrm>
            <a:off x="9808159" y="4243932"/>
            <a:ext cx="1705661" cy="253310"/>
          </a:xfrm>
          <a:prstGeom prst="rect">
            <a:avLst/>
          </a:prstGeom>
          <a:solidFill>
            <a:schemeClr val="bg1"/>
          </a:solidFill>
        </p:spPr>
        <p:txBody>
          <a:bodyPr wrap="square" rtlCol="0">
            <a:spAutoFit/>
          </a:bodyPr>
          <a:lstStyle/>
          <a:p>
            <a:r>
              <a:rPr lang="en-GB" sz="1000" dirty="0"/>
              <a:t>Geotextile</a:t>
            </a:r>
          </a:p>
        </p:txBody>
      </p:sp>
      <p:sp>
        <p:nvSpPr>
          <p:cNvPr id="8" name="TextBox 7">
            <a:extLst>
              <a:ext uri="{FF2B5EF4-FFF2-40B4-BE49-F238E27FC236}">
                <a16:creationId xmlns:a16="http://schemas.microsoft.com/office/drawing/2014/main" id="{E9F8D5D9-23C8-4761-9969-3E6E197A098F}"/>
              </a:ext>
            </a:extLst>
          </p:cNvPr>
          <p:cNvSpPr txBox="1"/>
          <p:nvPr/>
        </p:nvSpPr>
        <p:spPr>
          <a:xfrm>
            <a:off x="4466539" y="3939132"/>
            <a:ext cx="1629461" cy="253310"/>
          </a:xfrm>
          <a:prstGeom prst="rect">
            <a:avLst/>
          </a:prstGeom>
          <a:solidFill>
            <a:schemeClr val="bg1"/>
          </a:solidFill>
        </p:spPr>
        <p:txBody>
          <a:bodyPr wrap="square" rtlCol="0">
            <a:spAutoFit/>
          </a:bodyPr>
          <a:lstStyle/>
          <a:p>
            <a:r>
              <a:rPr lang="en-GB" sz="1000" dirty="0"/>
              <a:t>Geomembrane</a:t>
            </a:r>
          </a:p>
        </p:txBody>
      </p:sp>
      <p:sp>
        <p:nvSpPr>
          <p:cNvPr id="9" name="TextBox 8">
            <a:extLst>
              <a:ext uri="{FF2B5EF4-FFF2-40B4-BE49-F238E27FC236}">
                <a16:creationId xmlns:a16="http://schemas.microsoft.com/office/drawing/2014/main" id="{EE409FE0-3081-447A-B922-875C5CB8AA59}"/>
              </a:ext>
            </a:extLst>
          </p:cNvPr>
          <p:cNvSpPr txBox="1"/>
          <p:nvPr/>
        </p:nvSpPr>
        <p:spPr>
          <a:xfrm>
            <a:off x="4474159" y="4243932"/>
            <a:ext cx="1530401" cy="253310"/>
          </a:xfrm>
          <a:prstGeom prst="rect">
            <a:avLst/>
          </a:prstGeom>
          <a:solidFill>
            <a:schemeClr val="bg1"/>
          </a:solidFill>
        </p:spPr>
        <p:txBody>
          <a:bodyPr wrap="square" rtlCol="0">
            <a:spAutoFit/>
          </a:bodyPr>
          <a:lstStyle/>
          <a:p>
            <a:r>
              <a:rPr lang="en-GB" sz="1000" dirty="0"/>
              <a:t>Geotextile</a:t>
            </a:r>
          </a:p>
        </p:txBody>
      </p:sp>
      <p:sp>
        <p:nvSpPr>
          <p:cNvPr id="10" name="TextBox 9">
            <a:extLst>
              <a:ext uri="{FF2B5EF4-FFF2-40B4-BE49-F238E27FC236}">
                <a16:creationId xmlns:a16="http://schemas.microsoft.com/office/drawing/2014/main" id="{3771AD2A-2402-4123-B9BE-187994D9C196}"/>
              </a:ext>
            </a:extLst>
          </p:cNvPr>
          <p:cNvSpPr txBox="1"/>
          <p:nvPr/>
        </p:nvSpPr>
        <p:spPr>
          <a:xfrm>
            <a:off x="4474159" y="3626712"/>
            <a:ext cx="1705661" cy="253310"/>
          </a:xfrm>
          <a:prstGeom prst="rect">
            <a:avLst/>
          </a:prstGeom>
          <a:solidFill>
            <a:schemeClr val="bg1"/>
          </a:solidFill>
        </p:spPr>
        <p:txBody>
          <a:bodyPr wrap="square" rtlCol="0">
            <a:spAutoFit/>
          </a:bodyPr>
          <a:lstStyle/>
          <a:p>
            <a:r>
              <a:rPr lang="en-GB" sz="1000" dirty="0"/>
              <a:t>Geotextile</a:t>
            </a:r>
          </a:p>
        </p:txBody>
      </p:sp>
    </p:spTree>
    <p:extLst>
      <p:ext uri="{BB962C8B-B14F-4D97-AF65-F5344CB8AC3E}">
        <p14:creationId xmlns:p14="http://schemas.microsoft.com/office/powerpoint/2010/main" val="3299377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A883B-4176-4132-BF41-8DD2A0BC8F02}"/>
              </a:ext>
            </a:extLst>
          </p:cNvPr>
          <p:cNvSpPr>
            <a:spLocks noGrp="1"/>
          </p:cNvSpPr>
          <p:nvPr>
            <p:ph type="title"/>
          </p:nvPr>
        </p:nvSpPr>
        <p:spPr/>
        <p:txBody>
          <a:bodyPr/>
          <a:lstStyle/>
          <a:p>
            <a:r>
              <a:rPr lang="en-GB" dirty="0"/>
              <a:t>Enhancing Hydrocarbon Treatment</a:t>
            </a:r>
          </a:p>
        </p:txBody>
      </p:sp>
      <p:pic>
        <p:nvPicPr>
          <p:cNvPr id="5" name="Picture 4" descr="A close up of an object&#10;&#10;Description automatically generated">
            <a:extLst>
              <a:ext uri="{FF2B5EF4-FFF2-40B4-BE49-F238E27FC236}">
                <a16:creationId xmlns:a16="http://schemas.microsoft.com/office/drawing/2014/main" id="{67E6169D-3AD5-47AC-8D35-EEF7C0F6AD4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5708" y="2597421"/>
            <a:ext cx="5667404" cy="2931021"/>
          </a:xfrm>
          <a:prstGeom prst="rect">
            <a:avLst/>
          </a:prstGeom>
        </p:spPr>
      </p:pic>
      <p:sp>
        <p:nvSpPr>
          <p:cNvPr id="6" name="Content Placeholder 2">
            <a:extLst>
              <a:ext uri="{FF2B5EF4-FFF2-40B4-BE49-F238E27FC236}">
                <a16:creationId xmlns:a16="http://schemas.microsoft.com/office/drawing/2014/main" id="{8DECC4A4-83A7-4A13-9B39-1B08E7A26E82}"/>
              </a:ext>
            </a:extLst>
          </p:cNvPr>
          <p:cNvSpPr txBox="1">
            <a:spLocks/>
          </p:cNvSpPr>
          <p:nvPr/>
        </p:nvSpPr>
        <p:spPr>
          <a:xfrm>
            <a:off x="5898931" y="1690688"/>
            <a:ext cx="604205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Captures residual hydrocarbons</a:t>
            </a:r>
          </a:p>
          <a:p>
            <a:r>
              <a:rPr lang="en-GB" dirty="0"/>
              <a:t>Removes pollutants by biodegradation</a:t>
            </a:r>
          </a:p>
          <a:p>
            <a:r>
              <a:rPr lang="en-GB" dirty="0"/>
              <a:t>Capable of retaining 6l of oil per 10m²</a:t>
            </a:r>
          </a:p>
          <a:p>
            <a:r>
              <a:rPr lang="en-GB" dirty="0"/>
              <a:t>100% recyclable</a:t>
            </a:r>
          </a:p>
          <a:p>
            <a:r>
              <a:rPr lang="en-GB" dirty="0"/>
              <a:t>Designed to be self-maintaining</a:t>
            </a:r>
          </a:p>
        </p:txBody>
      </p:sp>
    </p:spTree>
    <p:extLst>
      <p:ext uri="{BB962C8B-B14F-4D97-AF65-F5344CB8AC3E}">
        <p14:creationId xmlns:p14="http://schemas.microsoft.com/office/powerpoint/2010/main" val="40664161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519FB36-1B44-4556-A336-FE7370CCF2F6}"/>
              </a:ext>
            </a:extLst>
          </p:cNvPr>
          <p:cNvSpPr>
            <a:spLocks noGrp="1"/>
          </p:cNvSpPr>
          <p:nvPr>
            <p:ph type="title"/>
          </p:nvPr>
        </p:nvSpPr>
        <p:spPr>
          <a:xfrm>
            <a:off x="838199" y="-13246"/>
            <a:ext cx="10972799" cy="1325563"/>
          </a:xfrm>
        </p:spPr>
        <p:txBody>
          <a:bodyPr/>
          <a:lstStyle/>
          <a:p>
            <a:r>
              <a:rPr lang="en-GB" dirty="0"/>
              <a:t>Example Layouts – Using Shared Access Routes</a:t>
            </a:r>
          </a:p>
        </p:txBody>
      </p:sp>
      <p:pic>
        <p:nvPicPr>
          <p:cNvPr id="6" name="Picture 5">
            <a:extLst>
              <a:ext uri="{FF2B5EF4-FFF2-40B4-BE49-F238E27FC236}">
                <a16:creationId xmlns:a16="http://schemas.microsoft.com/office/drawing/2014/main" id="{4B2D359C-81D7-4BA1-BF85-78B07327521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 y="1124457"/>
            <a:ext cx="10972800" cy="5003075"/>
          </a:xfrm>
          <a:prstGeom prst="rect">
            <a:avLst/>
          </a:prstGeom>
        </p:spPr>
      </p:pic>
    </p:spTree>
    <p:extLst>
      <p:ext uri="{BB962C8B-B14F-4D97-AF65-F5344CB8AC3E}">
        <p14:creationId xmlns:p14="http://schemas.microsoft.com/office/powerpoint/2010/main" val="6578541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19DD012-F76A-43DA-9BF0-952FB09F270A}"/>
              </a:ext>
            </a:extLst>
          </p:cNvPr>
          <p:cNvSpPr>
            <a:spLocks noGrp="1"/>
          </p:cNvSpPr>
          <p:nvPr>
            <p:ph type="title"/>
          </p:nvPr>
        </p:nvSpPr>
        <p:spPr>
          <a:xfrm>
            <a:off x="838200" y="-13246"/>
            <a:ext cx="10515600" cy="1325563"/>
          </a:xfrm>
        </p:spPr>
        <p:txBody>
          <a:bodyPr/>
          <a:lstStyle/>
          <a:p>
            <a:r>
              <a:rPr lang="en-GB" dirty="0"/>
              <a:t>Example Layouts - Checkdams</a:t>
            </a:r>
          </a:p>
        </p:txBody>
      </p:sp>
      <p:pic>
        <p:nvPicPr>
          <p:cNvPr id="2" name="Picture 1">
            <a:extLst>
              <a:ext uri="{FF2B5EF4-FFF2-40B4-BE49-F238E27FC236}">
                <a16:creationId xmlns:a16="http://schemas.microsoft.com/office/drawing/2014/main" id="{DFB77E2D-2A26-4091-A2FB-6B3D0499EFD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40372" y="1061544"/>
            <a:ext cx="9911256" cy="4992414"/>
          </a:xfrm>
          <a:prstGeom prst="rect">
            <a:avLst/>
          </a:prstGeom>
        </p:spPr>
      </p:pic>
    </p:spTree>
    <p:extLst>
      <p:ext uri="{BB962C8B-B14F-4D97-AF65-F5344CB8AC3E}">
        <p14:creationId xmlns:p14="http://schemas.microsoft.com/office/powerpoint/2010/main" val="222939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3F8C9-380D-4958-B9E5-C3F94A4CE2E8}"/>
              </a:ext>
            </a:extLst>
          </p:cNvPr>
          <p:cNvSpPr>
            <a:spLocks noGrp="1"/>
          </p:cNvSpPr>
          <p:nvPr>
            <p:ph type="title"/>
          </p:nvPr>
        </p:nvSpPr>
        <p:spPr/>
        <p:txBody>
          <a:bodyPr/>
          <a:lstStyle/>
          <a:p>
            <a:r>
              <a:rPr lang="en-GB" dirty="0"/>
              <a:t>Learning Objectives</a:t>
            </a:r>
          </a:p>
        </p:txBody>
      </p:sp>
      <p:sp>
        <p:nvSpPr>
          <p:cNvPr id="3" name="Content Placeholder 2">
            <a:extLst>
              <a:ext uri="{FF2B5EF4-FFF2-40B4-BE49-F238E27FC236}">
                <a16:creationId xmlns:a16="http://schemas.microsoft.com/office/drawing/2014/main" id="{A3AAA9EB-66B5-4AA6-AE1D-CBDBE3BA9B2D}"/>
              </a:ext>
            </a:extLst>
          </p:cNvPr>
          <p:cNvSpPr>
            <a:spLocks noGrp="1"/>
          </p:cNvSpPr>
          <p:nvPr>
            <p:ph idx="1"/>
          </p:nvPr>
        </p:nvSpPr>
        <p:spPr>
          <a:xfrm>
            <a:off x="838200" y="1690688"/>
            <a:ext cx="10515600" cy="4351338"/>
          </a:xfrm>
        </p:spPr>
        <p:txBody>
          <a:bodyPr>
            <a:normAutofit lnSpcReduction="10000"/>
          </a:bodyPr>
          <a:lstStyle/>
          <a:p>
            <a:r>
              <a:rPr lang="en-GB" dirty="0"/>
              <a:t>How to Treat Run-off (downpipes)</a:t>
            </a:r>
          </a:p>
          <a:p>
            <a:r>
              <a:rPr lang="en-GB" dirty="0"/>
              <a:t>How to Discharge Run-off into / out of Voided Sub-base</a:t>
            </a:r>
          </a:p>
          <a:p>
            <a:r>
              <a:rPr lang="en-GB" dirty="0"/>
              <a:t>How to Maximise Attenuation within a Voided Sub-base</a:t>
            </a:r>
          </a:p>
          <a:p>
            <a:r>
              <a:rPr lang="en-GB" dirty="0"/>
              <a:t>How to Increase the Storage Capacity of a Voided Sub-base</a:t>
            </a:r>
          </a:p>
          <a:p>
            <a:pPr lvl="1"/>
            <a:r>
              <a:rPr lang="en-GB" dirty="0"/>
              <a:t>Using Modular Attenuation Units</a:t>
            </a:r>
          </a:p>
          <a:p>
            <a:pPr lvl="1"/>
            <a:r>
              <a:rPr lang="en-GB" dirty="0"/>
              <a:t>Using Checkdams</a:t>
            </a:r>
          </a:p>
          <a:p>
            <a:r>
              <a:rPr lang="en-GB" dirty="0"/>
              <a:t>How to Encapsulate a Permeable Pavement</a:t>
            </a:r>
          </a:p>
          <a:p>
            <a:pPr lvl="1"/>
            <a:r>
              <a:rPr lang="en-GB" dirty="0"/>
              <a:t>For Infiltration</a:t>
            </a:r>
          </a:p>
          <a:p>
            <a:pPr lvl="1"/>
            <a:r>
              <a:rPr lang="en-GB" dirty="0"/>
              <a:t>For Attenuation</a:t>
            </a:r>
          </a:p>
          <a:p>
            <a:pPr lvl="1"/>
            <a:r>
              <a:rPr lang="en-GB" dirty="0"/>
              <a:t>For Enhanced Hydrocarbon Treatment </a:t>
            </a:r>
          </a:p>
          <a:p>
            <a:endParaRPr lang="en-GB" dirty="0"/>
          </a:p>
          <a:p>
            <a:endParaRPr lang="en-GB" dirty="0"/>
          </a:p>
        </p:txBody>
      </p:sp>
    </p:spTree>
    <p:extLst>
      <p:ext uri="{BB962C8B-B14F-4D97-AF65-F5344CB8AC3E}">
        <p14:creationId xmlns:p14="http://schemas.microsoft.com/office/powerpoint/2010/main" val="3038722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AC77CD-7FF0-4E5C-8EC5-AA52E1C3988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1517" y="1163282"/>
            <a:ext cx="11468965" cy="4531435"/>
          </a:xfrm>
          <a:prstGeom prst="rect">
            <a:avLst/>
          </a:prstGeom>
        </p:spPr>
      </p:pic>
      <p:sp>
        <p:nvSpPr>
          <p:cNvPr id="8" name="Title 1">
            <a:extLst>
              <a:ext uri="{FF2B5EF4-FFF2-40B4-BE49-F238E27FC236}">
                <a16:creationId xmlns:a16="http://schemas.microsoft.com/office/drawing/2014/main" id="{0D1929B1-F13D-4AE6-B8D7-AAA923C80174}"/>
              </a:ext>
            </a:extLst>
          </p:cNvPr>
          <p:cNvSpPr>
            <a:spLocks noGrp="1"/>
          </p:cNvSpPr>
          <p:nvPr>
            <p:ph type="title"/>
          </p:nvPr>
        </p:nvSpPr>
        <p:spPr>
          <a:xfrm>
            <a:off x="838200" y="-13246"/>
            <a:ext cx="10515600" cy="1325563"/>
          </a:xfrm>
        </p:spPr>
        <p:txBody>
          <a:bodyPr/>
          <a:lstStyle/>
          <a:p>
            <a:r>
              <a:rPr lang="en-GB" dirty="0"/>
              <a:t>Example Layouts – Voided Sub-base</a:t>
            </a:r>
          </a:p>
        </p:txBody>
      </p:sp>
    </p:spTree>
    <p:extLst>
      <p:ext uri="{BB962C8B-B14F-4D97-AF65-F5344CB8AC3E}">
        <p14:creationId xmlns:p14="http://schemas.microsoft.com/office/powerpoint/2010/main" val="20505106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D1929B1-F13D-4AE6-B8D7-AAA923C80174}"/>
              </a:ext>
            </a:extLst>
          </p:cNvPr>
          <p:cNvSpPr>
            <a:spLocks noGrp="1"/>
          </p:cNvSpPr>
          <p:nvPr>
            <p:ph type="title"/>
          </p:nvPr>
        </p:nvSpPr>
        <p:spPr>
          <a:xfrm>
            <a:off x="838200" y="-13246"/>
            <a:ext cx="10515600" cy="1325563"/>
          </a:xfrm>
        </p:spPr>
        <p:txBody>
          <a:bodyPr/>
          <a:lstStyle/>
          <a:p>
            <a:r>
              <a:rPr lang="en-GB" dirty="0"/>
              <a:t>Example Layouts – Enhanced Attenuation</a:t>
            </a:r>
          </a:p>
        </p:txBody>
      </p:sp>
      <p:pic>
        <p:nvPicPr>
          <p:cNvPr id="2" name="Picture 1">
            <a:extLst>
              <a:ext uri="{FF2B5EF4-FFF2-40B4-BE49-F238E27FC236}">
                <a16:creationId xmlns:a16="http://schemas.microsoft.com/office/drawing/2014/main" id="{042AA541-E259-4333-B995-45DAE44C78A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85650" y="1204400"/>
            <a:ext cx="10710041" cy="4818028"/>
          </a:xfrm>
          <a:prstGeom prst="rect">
            <a:avLst/>
          </a:prstGeom>
        </p:spPr>
      </p:pic>
    </p:spTree>
    <p:extLst>
      <p:ext uri="{BB962C8B-B14F-4D97-AF65-F5344CB8AC3E}">
        <p14:creationId xmlns:p14="http://schemas.microsoft.com/office/powerpoint/2010/main" val="14674876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C9B52-F3A5-43F4-B3A8-27A1D132A466}"/>
              </a:ext>
            </a:extLst>
          </p:cNvPr>
          <p:cNvSpPr>
            <a:spLocks noGrp="1"/>
          </p:cNvSpPr>
          <p:nvPr>
            <p:ph type="title"/>
          </p:nvPr>
        </p:nvSpPr>
        <p:spPr>
          <a:xfrm>
            <a:off x="1072982" y="365125"/>
            <a:ext cx="10515600" cy="1325563"/>
          </a:xfrm>
        </p:spPr>
        <p:txBody>
          <a:bodyPr/>
          <a:lstStyle/>
          <a:p>
            <a:r>
              <a:rPr lang="en-GB" dirty="0"/>
              <a:t>Benefits of Effective Permeable Pavements</a:t>
            </a:r>
          </a:p>
        </p:txBody>
      </p:sp>
      <p:sp>
        <p:nvSpPr>
          <p:cNvPr id="3" name="Content Placeholder 2">
            <a:extLst>
              <a:ext uri="{FF2B5EF4-FFF2-40B4-BE49-F238E27FC236}">
                <a16:creationId xmlns:a16="http://schemas.microsoft.com/office/drawing/2014/main" id="{C3B4FBA7-DB93-45AE-8499-1E1741B78082}"/>
              </a:ext>
            </a:extLst>
          </p:cNvPr>
          <p:cNvSpPr>
            <a:spLocks noGrp="1"/>
          </p:cNvSpPr>
          <p:nvPr>
            <p:ph idx="1"/>
          </p:nvPr>
        </p:nvSpPr>
        <p:spPr>
          <a:xfrm>
            <a:off x="838199" y="1825625"/>
            <a:ext cx="5040000" cy="4351338"/>
          </a:xfrm>
        </p:spPr>
        <p:txBody>
          <a:bodyPr>
            <a:normAutofit fontScale="62500" lnSpcReduction="20000"/>
          </a:bodyPr>
          <a:lstStyle/>
          <a:p>
            <a:r>
              <a:rPr lang="en-GB" dirty="0"/>
              <a:t>Satisfies planning requirements for SuDS, source control &amp; treatment.</a:t>
            </a:r>
          </a:p>
          <a:p>
            <a:r>
              <a:rPr lang="en-GB" dirty="0"/>
              <a:t>Optimises storage within voided sub-base.</a:t>
            </a:r>
          </a:p>
          <a:p>
            <a:r>
              <a:rPr lang="en-GB" dirty="0"/>
              <a:t>Enables permeable pavements on brownfield sites or sites that are unsuitable for infiltration.</a:t>
            </a:r>
          </a:p>
          <a:p>
            <a:r>
              <a:rPr lang="en-GB" dirty="0"/>
              <a:t>Allows connection from roofs.</a:t>
            </a:r>
          </a:p>
          <a:p>
            <a:r>
              <a:rPr lang="en-GB" dirty="0"/>
              <a:t>Allows the use of permeable pavements on sloping sites.</a:t>
            </a:r>
          </a:p>
          <a:p>
            <a:r>
              <a:rPr lang="en-GB" dirty="0"/>
              <a:t>Provides a uniform flat laying surface by eliminating ‘underdrain’ pipework, which simplifies and speeds up construction.</a:t>
            </a:r>
          </a:p>
          <a:p>
            <a:r>
              <a:rPr lang="en-GB" dirty="0"/>
              <a:t>Can be installed towards the end of construction, potentially avoiding contamination of sub-base during building works and eliminating ‘sacrificial’ asphalt layers.</a:t>
            </a:r>
          </a:p>
          <a:p>
            <a:endParaRPr lang="en-GB" dirty="0"/>
          </a:p>
          <a:p>
            <a:endParaRPr lang="en-GB" dirty="0"/>
          </a:p>
        </p:txBody>
      </p:sp>
      <p:sp>
        <p:nvSpPr>
          <p:cNvPr id="4" name="Content Placeholder 2">
            <a:extLst>
              <a:ext uri="{FF2B5EF4-FFF2-40B4-BE49-F238E27FC236}">
                <a16:creationId xmlns:a16="http://schemas.microsoft.com/office/drawing/2014/main" id="{BDD32EE2-CFE0-495B-8D79-8C865A3F8D24}"/>
              </a:ext>
            </a:extLst>
          </p:cNvPr>
          <p:cNvSpPr txBox="1">
            <a:spLocks/>
          </p:cNvSpPr>
          <p:nvPr/>
        </p:nvSpPr>
        <p:spPr>
          <a:xfrm>
            <a:off x="6304004" y="1803615"/>
            <a:ext cx="50400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t>Can reduce imported stone volumes.</a:t>
            </a:r>
          </a:p>
          <a:p>
            <a:r>
              <a:rPr lang="en-GB" sz="1800" dirty="0"/>
              <a:t>Can reduce volume of excavation and ‘muck away’.</a:t>
            </a:r>
          </a:p>
          <a:p>
            <a:r>
              <a:rPr lang="en-GB" sz="1800" dirty="0"/>
              <a:t>Can reduce pipe/manhole diameters and depths throughout the site and can also reduce the volume required in end-of-line ponds.</a:t>
            </a:r>
          </a:p>
          <a:p>
            <a:r>
              <a:rPr lang="en-GB" sz="1800" dirty="0"/>
              <a:t>Includes prefabricated, cost-effective, low-flow flow controls.</a:t>
            </a:r>
          </a:p>
          <a:p>
            <a:r>
              <a:rPr lang="en-GB" sz="1800" dirty="0"/>
              <a:t>Often eliminates the requirement for pumping off-site by reducing excavation depths for the entire site drainage system.</a:t>
            </a:r>
          </a:p>
          <a:p>
            <a:r>
              <a:rPr lang="en-GB" sz="1800" dirty="0"/>
              <a:t>Can be utilised with both permeable and impermeable </a:t>
            </a:r>
            <a:r>
              <a:rPr lang="en-GB" sz="1800" dirty="0" err="1"/>
              <a:t>surfacings</a:t>
            </a:r>
            <a:r>
              <a:rPr lang="en-GB" sz="1800" dirty="0"/>
              <a:t>.</a:t>
            </a:r>
          </a:p>
          <a:p>
            <a:r>
              <a:rPr lang="en-GB" sz="1800" dirty="0"/>
              <a:t>It’s simple!</a:t>
            </a:r>
          </a:p>
          <a:p>
            <a:pPr marL="0" indent="0">
              <a:buFont typeface="Arial" panose="020B0604020202020204" pitchFamily="34" charset="0"/>
              <a:buNone/>
            </a:pPr>
            <a:endParaRPr lang="en-GB" sz="1800" dirty="0"/>
          </a:p>
        </p:txBody>
      </p:sp>
    </p:spTree>
    <p:extLst>
      <p:ext uri="{BB962C8B-B14F-4D97-AF65-F5344CB8AC3E}">
        <p14:creationId xmlns:p14="http://schemas.microsoft.com/office/powerpoint/2010/main" val="16186677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9677E-7DEE-4D87-BA32-53FBBC1343CC}"/>
              </a:ext>
            </a:extLst>
          </p:cNvPr>
          <p:cNvSpPr>
            <a:spLocks noGrp="1"/>
          </p:cNvSpPr>
          <p:nvPr>
            <p:ph type="title"/>
          </p:nvPr>
        </p:nvSpPr>
        <p:spPr/>
        <p:txBody>
          <a:bodyPr/>
          <a:lstStyle/>
          <a:p>
            <a:r>
              <a:rPr lang="en-GB" dirty="0"/>
              <a:t>SEL Source PP System</a:t>
            </a:r>
          </a:p>
        </p:txBody>
      </p:sp>
      <p:sp>
        <p:nvSpPr>
          <p:cNvPr id="3" name="Content Placeholder 2">
            <a:extLst>
              <a:ext uri="{FF2B5EF4-FFF2-40B4-BE49-F238E27FC236}">
                <a16:creationId xmlns:a16="http://schemas.microsoft.com/office/drawing/2014/main" id="{D25F9710-785E-479A-AE5D-D54A681ACD61}"/>
              </a:ext>
            </a:extLst>
          </p:cNvPr>
          <p:cNvSpPr>
            <a:spLocks noGrp="1"/>
          </p:cNvSpPr>
          <p:nvPr>
            <p:ph idx="1"/>
          </p:nvPr>
        </p:nvSpPr>
        <p:spPr/>
        <p:txBody>
          <a:bodyPr/>
          <a:lstStyle/>
          <a:p>
            <a:r>
              <a:rPr lang="en-GB" dirty="0"/>
              <a:t>Thank you for attending </a:t>
            </a:r>
          </a:p>
          <a:p>
            <a:r>
              <a:rPr lang="en-GB" dirty="0"/>
              <a:t>Any Questions?</a:t>
            </a:r>
          </a:p>
        </p:txBody>
      </p:sp>
      <p:sp>
        <p:nvSpPr>
          <p:cNvPr id="4" name="Rectangle 3">
            <a:extLst>
              <a:ext uri="{FF2B5EF4-FFF2-40B4-BE49-F238E27FC236}">
                <a16:creationId xmlns:a16="http://schemas.microsoft.com/office/drawing/2014/main" id="{0819BB3E-3580-444F-92D8-515C000FBD85}"/>
              </a:ext>
            </a:extLst>
          </p:cNvPr>
          <p:cNvSpPr/>
          <p:nvPr/>
        </p:nvSpPr>
        <p:spPr>
          <a:xfrm>
            <a:off x="0" y="6222124"/>
            <a:ext cx="12192000" cy="635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close up of a logo&#10;&#10;Description automatically generated">
            <a:extLst>
              <a:ext uri="{FF2B5EF4-FFF2-40B4-BE49-F238E27FC236}">
                <a16:creationId xmlns:a16="http://schemas.microsoft.com/office/drawing/2014/main" id="{EC62C9E1-D29F-47D0-B270-F18954DB89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916437"/>
            <a:ext cx="12192000" cy="1960173"/>
          </a:xfrm>
          <a:prstGeom prst="rect">
            <a:avLst/>
          </a:prstGeom>
        </p:spPr>
      </p:pic>
    </p:spTree>
    <p:extLst>
      <p:ext uri="{BB962C8B-B14F-4D97-AF65-F5344CB8AC3E}">
        <p14:creationId xmlns:p14="http://schemas.microsoft.com/office/powerpoint/2010/main" val="3585851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0B336-4D49-45B6-8922-E5BEE96F0CD7}"/>
              </a:ext>
            </a:extLst>
          </p:cNvPr>
          <p:cNvSpPr>
            <a:spLocks noGrp="1"/>
          </p:cNvSpPr>
          <p:nvPr>
            <p:ph type="title"/>
          </p:nvPr>
        </p:nvSpPr>
        <p:spPr/>
        <p:txBody>
          <a:bodyPr/>
          <a:lstStyle/>
          <a:p>
            <a:r>
              <a:rPr lang="en-GB" dirty="0"/>
              <a:t>Who are SEL?</a:t>
            </a:r>
          </a:p>
        </p:txBody>
      </p:sp>
      <p:sp>
        <p:nvSpPr>
          <p:cNvPr id="3" name="Content Placeholder 2">
            <a:extLst>
              <a:ext uri="{FF2B5EF4-FFF2-40B4-BE49-F238E27FC236}">
                <a16:creationId xmlns:a16="http://schemas.microsoft.com/office/drawing/2014/main" id="{30CC1245-C5B8-4B38-9417-D7BA406E2E2C}"/>
              </a:ext>
            </a:extLst>
          </p:cNvPr>
          <p:cNvSpPr>
            <a:spLocks noGrp="1"/>
          </p:cNvSpPr>
          <p:nvPr>
            <p:ph idx="1"/>
          </p:nvPr>
        </p:nvSpPr>
        <p:spPr>
          <a:xfrm>
            <a:off x="838200" y="1825625"/>
            <a:ext cx="5257800" cy="4351338"/>
          </a:xfrm>
        </p:spPr>
        <p:txBody>
          <a:bodyPr>
            <a:normAutofit/>
          </a:bodyPr>
          <a:lstStyle/>
          <a:p>
            <a:pPr marL="0" indent="0">
              <a:buNone/>
            </a:pPr>
            <a:r>
              <a:rPr lang="en-GB" sz="2000" dirty="0"/>
              <a:t>Achievements Co-Author on the following published technical papers:</a:t>
            </a:r>
          </a:p>
          <a:p>
            <a:r>
              <a:rPr lang="en-GB" sz="2000" dirty="0"/>
              <a:t>The Next Generation of Oil Trapping Porous Pavement Systems</a:t>
            </a:r>
          </a:p>
          <a:p>
            <a:r>
              <a:rPr lang="en-GB" sz="2000" dirty="0"/>
              <a:t>Recent Developments In Oil Degrading pervious Pavement Systems</a:t>
            </a:r>
          </a:p>
          <a:p>
            <a:r>
              <a:rPr lang="en-GB" sz="2000" dirty="0"/>
              <a:t>Improving Sustainability</a:t>
            </a:r>
          </a:p>
          <a:p>
            <a:r>
              <a:rPr lang="en-GB" sz="2000" dirty="0"/>
              <a:t>Flow resistance of panel of geosynthetic materials used for conveyance in stormwater source control</a:t>
            </a:r>
          </a:p>
          <a:p>
            <a:r>
              <a:rPr lang="en-GB" sz="2000" dirty="0"/>
              <a:t>Performance of an oil interceptor incorporated into a pervious pavement</a:t>
            </a:r>
          </a:p>
        </p:txBody>
      </p:sp>
      <p:sp>
        <p:nvSpPr>
          <p:cNvPr id="4" name="Content Placeholder 2">
            <a:extLst>
              <a:ext uri="{FF2B5EF4-FFF2-40B4-BE49-F238E27FC236}">
                <a16:creationId xmlns:a16="http://schemas.microsoft.com/office/drawing/2014/main" id="{E43995F9-4B32-4C48-B0CA-9CD781774E1C}"/>
              </a:ext>
            </a:extLst>
          </p:cNvPr>
          <p:cNvSpPr txBox="1">
            <a:spLocks/>
          </p:cNvSpPr>
          <p:nvPr/>
        </p:nvSpPr>
        <p:spPr>
          <a:xfrm>
            <a:off x="6264166" y="1825625"/>
            <a:ext cx="5089634" cy="435133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Steering group member of:</a:t>
            </a:r>
          </a:p>
          <a:p>
            <a:r>
              <a:rPr lang="en-GB" dirty="0"/>
              <a:t>CIRIA Project RP637 Source control using constructed pervious surfaces, hydraulic, structural and water quality performance issues</a:t>
            </a:r>
          </a:p>
          <a:p>
            <a:r>
              <a:rPr lang="en-GB" dirty="0"/>
              <a:t>CIRIA Project RP663 SUDS hydraulic, structural and water quality advice</a:t>
            </a:r>
          </a:p>
          <a:p>
            <a:r>
              <a:rPr lang="en-GB" dirty="0"/>
              <a:t>CIRIA Project RP664 Model Agreements for sustainable water management systems</a:t>
            </a:r>
          </a:p>
          <a:p>
            <a:r>
              <a:rPr lang="en-GB" dirty="0"/>
              <a:t>CIRIA Project RP697: SUDS updated guidance on technical design and construction</a:t>
            </a:r>
          </a:p>
          <a:p>
            <a:r>
              <a:rPr lang="en-GB" dirty="0"/>
              <a:t>CIRIA Project RP698: SUDS – promoting good practice</a:t>
            </a:r>
          </a:p>
          <a:p>
            <a:r>
              <a:rPr lang="en-GB" dirty="0"/>
              <a:t>CIRIA Project RP714 Biodiversity and Buildings HR Wallingford Report SR656 The use of SUDS in high density developments</a:t>
            </a:r>
          </a:p>
        </p:txBody>
      </p:sp>
    </p:spTree>
    <p:extLst>
      <p:ext uri="{BB962C8B-B14F-4D97-AF65-F5344CB8AC3E}">
        <p14:creationId xmlns:p14="http://schemas.microsoft.com/office/powerpoint/2010/main" val="3209443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BB7DB-FBE6-4334-892A-2AB720F79320}"/>
              </a:ext>
            </a:extLst>
          </p:cNvPr>
          <p:cNvSpPr>
            <a:spLocks noGrp="1"/>
          </p:cNvSpPr>
          <p:nvPr>
            <p:ph type="title"/>
          </p:nvPr>
        </p:nvSpPr>
        <p:spPr>
          <a:xfrm>
            <a:off x="838200" y="365125"/>
            <a:ext cx="10515600" cy="2365718"/>
          </a:xfrm>
        </p:spPr>
        <p:txBody>
          <a:bodyPr>
            <a:normAutofit/>
          </a:bodyPr>
          <a:lstStyle/>
          <a:p>
            <a:r>
              <a:rPr lang="en-GB" dirty="0"/>
              <a:t>Why Use </a:t>
            </a:r>
            <a:br>
              <a:rPr lang="en-GB" dirty="0"/>
            </a:br>
            <a:r>
              <a:rPr lang="en-GB" dirty="0"/>
              <a:t>Permeable </a:t>
            </a:r>
            <a:br>
              <a:rPr lang="en-GB" dirty="0"/>
            </a:br>
            <a:r>
              <a:rPr lang="en-GB" dirty="0"/>
              <a:t>Pavements?</a:t>
            </a:r>
          </a:p>
        </p:txBody>
      </p:sp>
      <p:sp>
        <p:nvSpPr>
          <p:cNvPr id="5" name="Hexagon 4">
            <a:extLst>
              <a:ext uri="{FF2B5EF4-FFF2-40B4-BE49-F238E27FC236}">
                <a16:creationId xmlns:a16="http://schemas.microsoft.com/office/drawing/2014/main" id="{FBFB82F0-D2CC-4D18-94B1-243286844CBD}"/>
              </a:ext>
            </a:extLst>
          </p:cNvPr>
          <p:cNvSpPr/>
          <p:nvPr/>
        </p:nvSpPr>
        <p:spPr>
          <a:xfrm>
            <a:off x="6866243" y="333651"/>
            <a:ext cx="2259226" cy="1946131"/>
          </a:xfrm>
          <a:prstGeom prst="hexagon">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Satisfy Planning Conditions</a:t>
            </a:r>
          </a:p>
        </p:txBody>
      </p:sp>
      <p:sp>
        <p:nvSpPr>
          <p:cNvPr id="6" name="Hexagon 5">
            <a:extLst>
              <a:ext uri="{FF2B5EF4-FFF2-40B4-BE49-F238E27FC236}">
                <a16:creationId xmlns:a16="http://schemas.microsoft.com/office/drawing/2014/main" id="{9650A727-337F-48D7-A7F1-57E0983680B5}"/>
              </a:ext>
            </a:extLst>
          </p:cNvPr>
          <p:cNvSpPr/>
          <p:nvPr/>
        </p:nvSpPr>
        <p:spPr>
          <a:xfrm>
            <a:off x="4994193" y="1380602"/>
            <a:ext cx="2259226" cy="1946131"/>
          </a:xfrm>
          <a:prstGeom prst="hexag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Source Control</a:t>
            </a:r>
          </a:p>
        </p:txBody>
      </p:sp>
      <p:sp>
        <p:nvSpPr>
          <p:cNvPr id="7" name="Hexagon 6">
            <a:extLst>
              <a:ext uri="{FF2B5EF4-FFF2-40B4-BE49-F238E27FC236}">
                <a16:creationId xmlns:a16="http://schemas.microsoft.com/office/drawing/2014/main" id="{AEBA7CA6-B2D3-4964-B416-383F05EE5E7A}"/>
              </a:ext>
            </a:extLst>
          </p:cNvPr>
          <p:cNvSpPr/>
          <p:nvPr/>
        </p:nvSpPr>
        <p:spPr>
          <a:xfrm>
            <a:off x="4994193" y="3429000"/>
            <a:ext cx="2259226" cy="1946131"/>
          </a:xfrm>
          <a:prstGeom prst="hex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Treatment</a:t>
            </a:r>
          </a:p>
        </p:txBody>
      </p:sp>
      <p:sp>
        <p:nvSpPr>
          <p:cNvPr id="9" name="Hexagon 8">
            <a:extLst>
              <a:ext uri="{FF2B5EF4-FFF2-40B4-BE49-F238E27FC236}">
                <a16:creationId xmlns:a16="http://schemas.microsoft.com/office/drawing/2014/main" id="{8968004D-164D-4A48-959F-EF426E94A214}"/>
              </a:ext>
            </a:extLst>
          </p:cNvPr>
          <p:cNvSpPr/>
          <p:nvPr/>
        </p:nvSpPr>
        <p:spPr>
          <a:xfrm>
            <a:off x="8750643" y="3429000"/>
            <a:ext cx="2259226" cy="1946131"/>
          </a:xfrm>
          <a:prstGeom prst="hexagon">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Biodiversity</a:t>
            </a:r>
          </a:p>
        </p:txBody>
      </p:sp>
      <p:sp>
        <p:nvSpPr>
          <p:cNvPr id="10" name="Hexagon 9">
            <a:extLst>
              <a:ext uri="{FF2B5EF4-FFF2-40B4-BE49-F238E27FC236}">
                <a16:creationId xmlns:a16="http://schemas.microsoft.com/office/drawing/2014/main" id="{D94F1311-E2BF-4D8C-A6D0-2496D1E1274D}"/>
              </a:ext>
            </a:extLst>
          </p:cNvPr>
          <p:cNvSpPr/>
          <p:nvPr/>
        </p:nvSpPr>
        <p:spPr>
          <a:xfrm>
            <a:off x="6866243" y="4475951"/>
            <a:ext cx="2259226" cy="1946131"/>
          </a:xfrm>
          <a:prstGeom prst="hexagon">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Cost</a:t>
            </a:r>
          </a:p>
        </p:txBody>
      </p:sp>
      <p:sp>
        <p:nvSpPr>
          <p:cNvPr id="13" name="Hexagon 12">
            <a:extLst>
              <a:ext uri="{FF2B5EF4-FFF2-40B4-BE49-F238E27FC236}">
                <a16:creationId xmlns:a16="http://schemas.microsoft.com/office/drawing/2014/main" id="{4DB8D691-EFD7-471B-A426-00718A876FEE}"/>
              </a:ext>
            </a:extLst>
          </p:cNvPr>
          <p:cNvSpPr/>
          <p:nvPr/>
        </p:nvSpPr>
        <p:spPr>
          <a:xfrm>
            <a:off x="8750643" y="1365434"/>
            <a:ext cx="2259226" cy="1946131"/>
          </a:xfrm>
          <a:prstGeom prst="hexag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Amenity</a:t>
            </a:r>
          </a:p>
        </p:txBody>
      </p:sp>
    </p:spTree>
    <p:extLst>
      <p:ext uri="{BB962C8B-B14F-4D97-AF65-F5344CB8AC3E}">
        <p14:creationId xmlns:p14="http://schemas.microsoft.com/office/powerpoint/2010/main" val="1628595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AAC7B-0AA6-420B-ACE9-CBAD7E572E65}"/>
              </a:ext>
            </a:extLst>
          </p:cNvPr>
          <p:cNvSpPr>
            <a:spLocks noGrp="1"/>
          </p:cNvSpPr>
          <p:nvPr>
            <p:ph type="title"/>
          </p:nvPr>
        </p:nvSpPr>
        <p:spPr/>
        <p:txBody>
          <a:bodyPr>
            <a:normAutofit/>
          </a:bodyPr>
          <a:lstStyle/>
          <a:p>
            <a:r>
              <a:rPr lang="en-GB" sz="4000" dirty="0"/>
              <a:t>Effective Permeable Pavement Design Principles</a:t>
            </a:r>
          </a:p>
        </p:txBody>
      </p:sp>
      <p:sp>
        <p:nvSpPr>
          <p:cNvPr id="3" name="Content Placeholder 2">
            <a:extLst>
              <a:ext uri="{FF2B5EF4-FFF2-40B4-BE49-F238E27FC236}">
                <a16:creationId xmlns:a16="http://schemas.microsoft.com/office/drawing/2014/main" id="{76CF00A6-4BC5-44AF-851F-88683984BE39}"/>
              </a:ext>
            </a:extLst>
          </p:cNvPr>
          <p:cNvSpPr>
            <a:spLocks noGrp="1"/>
          </p:cNvSpPr>
          <p:nvPr>
            <p:ph idx="1"/>
          </p:nvPr>
        </p:nvSpPr>
        <p:spPr/>
        <p:txBody>
          <a:bodyPr>
            <a:normAutofit fontScale="92500" lnSpcReduction="10000"/>
          </a:bodyPr>
          <a:lstStyle/>
          <a:p>
            <a:r>
              <a:rPr lang="en-GB" dirty="0"/>
              <a:t>Utilise driveways and shared access roads wherever possible to form micro-catchments of permeable pavement.</a:t>
            </a:r>
          </a:p>
          <a:p>
            <a:r>
              <a:rPr lang="en-GB" dirty="0"/>
              <a:t>Infiltrate surface water run-off whenever possible.</a:t>
            </a:r>
          </a:p>
          <a:p>
            <a:r>
              <a:rPr lang="en-GB" dirty="0"/>
              <a:t>If infiltration is not viable, maximise attenuation volumes within the voided sub-base for each micro-catchment by optimising outflow rates.</a:t>
            </a:r>
          </a:p>
          <a:p>
            <a:r>
              <a:rPr lang="en-GB" dirty="0"/>
              <a:t>Introduce run-off from downpipes into the voided sub-base of each micro-catchment.</a:t>
            </a:r>
          </a:p>
          <a:p>
            <a:r>
              <a:rPr lang="en-GB" dirty="0"/>
              <a:t>Standardise voided sub-base thicknesses for each micro-catchment to simplify construction.</a:t>
            </a:r>
          </a:p>
          <a:p>
            <a:r>
              <a:rPr lang="en-GB" dirty="0"/>
              <a:t>Provide a uniform, flat laying surface to simplify installation of membranes and geotextiles.</a:t>
            </a:r>
          </a:p>
        </p:txBody>
      </p:sp>
    </p:spTree>
    <p:extLst>
      <p:ext uri="{BB962C8B-B14F-4D97-AF65-F5344CB8AC3E}">
        <p14:creationId xmlns:p14="http://schemas.microsoft.com/office/powerpoint/2010/main" val="144676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912823A-CC81-482E-A4C6-1901886E3112}"/>
              </a:ext>
            </a:extLst>
          </p:cNvPr>
          <p:cNvSpPr txBox="1">
            <a:spLocks/>
          </p:cNvSpPr>
          <p:nvPr/>
        </p:nvSpPr>
        <p:spPr>
          <a:xfrm>
            <a:off x="1190296"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t>Effective Permeable Pavement Design Principles</a:t>
            </a:r>
          </a:p>
        </p:txBody>
      </p:sp>
      <p:pic>
        <p:nvPicPr>
          <p:cNvPr id="7" name="Picture 6">
            <a:extLst>
              <a:ext uri="{FF2B5EF4-FFF2-40B4-BE49-F238E27FC236}">
                <a16:creationId xmlns:a16="http://schemas.microsoft.com/office/drawing/2014/main" id="{60B1C90A-35FA-4A14-8C31-6D34C504953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7553" y="1866846"/>
            <a:ext cx="11736893" cy="2869324"/>
          </a:xfrm>
          <a:prstGeom prst="rect">
            <a:avLst/>
          </a:prstGeom>
        </p:spPr>
      </p:pic>
      <p:sp>
        <p:nvSpPr>
          <p:cNvPr id="9" name="TextBox 8">
            <a:extLst>
              <a:ext uri="{FF2B5EF4-FFF2-40B4-BE49-F238E27FC236}">
                <a16:creationId xmlns:a16="http://schemas.microsoft.com/office/drawing/2014/main" id="{B443482F-BCB5-43F4-BBFE-D05052F039CE}"/>
              </a:ext>
            </a:extLst>
          </p:cNvPr>
          <p:cNvSpPr txBox="1"/>
          <p:nvPr/>
        </p:nvSpPr>
        <p:spPr>
          <a:xfrm>
            <a:off x="515006" y="5034453"/>
            <a:ext cx="1177159" cy="923330"/>
          </a:xfrm>
          <a:prstGeom prst="rect">
            <a:avLst/>
          </a:prstGeom>
          <a:solidFill>
            <a:schemeClr val="accent1"/>
          </a:solidFill>
          <a:ln>
            <a:noFill/>
          </a:ln>
        </p:spPr>
        <p:txBody>
          <a:bodyPr wrap="square" rtlCol="0">
            <a:spAutoFit/>
          </a:bodyPr>
          <a:lstStyle/>
          <a:p>
            <a:pPr algn="ctr"/>
            <a:r>
              <a:rPr lang="en-GB" dirty="0">
                <a:solidFill>
                  <a:schemeClr val="bg1"/>
                </a:solidFill>
              </a:rPr>
              <a:t>Downpipe</a:t>
            </a:r>
          </a:p>
          <a:p>
            <a:pPr algn="ctr"/>
            <a:r>
              <a:rPr lang="en-GB" dirty="0">
                <a:solidFill>
                  <a:schemeClr val="bg1"/>
                </a:solidFill>
              </a:rPr>
              <a:t>Filter</a:t>
            </a:r>
          </a:p>
          <a:p>
            <a:pPr algn="ctr"/>
            <a:r>
              <a:rPr lang="en-GB" dirty="0">
                <a:solidFill>
                  <a:schemeClr val="bg1"/>
                </a:solidFill>
              </a:rPr>
              <a:t>Chamber</a:t>
            </a:r>
          </a:p>
        </p:txBody>
      </p:sp>
      <p:sp>
        <p:nvSpPr>
          <p:cNvPr id="10" name="TextBox 9">
            <a:extLst>
              <a:ext uri="{FF2B5EF4-FFF2-40B4-BE49-F238E27FC236}">
                <a16:creationId xmlns:a16="http://schemas.microsoft.com/office/drawing/2014/main" id="{88A88C5E-3948-4DA7-9D66-1E114DBD7B4A}"/>
              </a:ext>
            </a:extLst>
          </p:cNvPr>
          <p:cNvSpPr txBox="1"/>
          <p:nvPr/>
        </p:nvSpPr>
        <p:spPr>
          <a:xfrm>
            <a:off x="2128342" y="5034453"/>
            <a:ext cx="1177159" cy="923330"/>
          </a:xfrm>
          <a:prstGeom prst="rect">
            <a:avLst/>
          </a:prstGeom>
          <a:solidFill>
            <a:schemeClr val="accent1"/>
          </a:solidFill>
          <a:ln>
            <a:noFill/>
          </a:ln>
        </p:spPr>
        <p:txBody>
          <a:bodyPr wrap="square" rtlCol="0">
            <a:spAutoFit/>
          </a:bodyPr>
          <a:lstStyle/>
          <a:p>
            <a:pPr algn="ctr"/>
            <a:r>
              <a:rPr lang="en-GB" dirty="0">
                <a:solidFill>
                  <a:schemeClr val="bg1"/>
                </a:solidFill>
              </a:rPr>
              <a:t>Silt</a:t>
            </a:r>
          </a:p>
          <a:p>
            <a:pPr algn="ctr"/>
            <a:r>
              <a:rPr lang="en-GB" dirty="0" err="1">
                <a:solidFill>
                  <a:schemeClr val="bg1"/>
                </a:solidFill>
              </a:rPr>
              <a:t>Catchpit</a:t>
            </a:r>
            <a:endParaRPr lang="en-GB" dirty="0">
              <a:solidFill>
                <a:schemeClr val="bg1"/>
              </a:solidFill>
            </a:endParaRPr>
          </a:p>
          <a:p>
            <a:pPr algn="ctr"/>
            <a:r>
              <a:rPr lang="en-GB" dirty="0">
                <a:solidFill>
                  <a:schemeClr val="bg1"/>
                </a:solidFill>
              </a:rPr>
              <a:t>Chamber</a:t>
            </a:r>
          </a:p>
        </p:txBody>
      </p:sp>
      <p:sp>
        <p:nvSpPr>
          <p:cNvPr id="11" name="TextBox 10">
            <a:extLst>
              <a:ext uri="{FF2B5EF4-FFF2-40B4-BE49-F238E27FC236}">
                <a16:creationId xmlns:a16="http://schemas.microsoft.com/office/drawing/2014/main" id="{6E9A4A29-7E8D-43DF-A1C1-BA40D60768D4}"/>
              </a:ext>
            </a:extLst>
          </p:cNvPr>
          <p:cNvSpPr txBox="1"/>
          <p:nvPr/>
        </p:nvSpPr>
        <p:spPr>
          <a:xfrm>
            <a:off x="4183119" y="5034453"/>
            <a:ext cx="1177159" cy="646331"/>
          </a:xfrm>
          <a:prstGeom prst="rect">
            <a:avLst/>
          </a:prstGeom>
          <a:solidFill>
            <a:schemeClr val="accent1"/>
          </a:solidFill>
          <a:ln>
            <a:noFill/>
          </a:ln>
        </p:spPr>
        <p:txBody>
          <a:bodyPr wrap="square" rtlCol="0">
            <a:spAutoFit/>
          </a:bodyPr>
          <a:lstStyle/>
          <a:p>
            <a:pPr algn="ctr"/>
            <a:r>
              <a:rPr lang="en-GB" dirty="0">
                <a:solidFill>
                  <a:schemeClr val="bg1"/>
                </a:solidFill>
              </a:rPr>
              <a:t>Diffuser</a:t>
            </a:r>
          </a:p>
          <a:p>
            <a:pPr algn="ctr"/>
            <a:r>
              <a:rPr lang="en-GB" dirty="0">
                <a:solidFill>
                  <a:schemeClr val="bg1"/>
                </a:solidFill>
              </a:rPr>
              <a:t>Unit</a:t>
            </a:r>
          </a:p>
        </p:txBody>
      </p:sp>
      <p:sp>
        <p:nvSpPr>
          <p:cNvPr id="12" name="TextBox 11">
            <a:extLst>
              <a:ext uri="{FF2B5EF4-FFF2-40B4-BE49-F238E27FC236}">
                <a16:creationId xmlns:a16="http://schemas.microsoft.com/office/drawing/2014/main" id="{7ABA9C04-6615-47BE-B943-2BE947E0E999}"/>
              </a:ext>
            </a:extLst>
          </p:cNvPr>
          <p:cNvSpPr txBox="1"/>
          <p:nvPr/>
        </p:nvSpPr>
        <p:spPr>
          <a:xfrm>
            <a:off x="8445062" y="5034453"/>
            <a:ext cx="1177159" cy="646331"/>
          </a:xfrm>
          <a:prstGeom prst="rect">
            <a:avLst/>
          </a:prstGeom>
          <a:solidFill>
            <a:schemeClr val="accent1"/>
          </a:solidFill>
          <a:ln>
            <a:noFill/>
          </a:ln>
        </p:spPr>
        <p:txBody>
          <a:bodyPr wrap="square" rtlCol="0">
            <a:spAutoFit/>
          </a:bodyPr>
          <a:lstStyle/>
          <a:p>
            <a:pPr algn="ctr"/>
            <a:r>
              <a:rPr lang="en-GB" dirty="0">
                <a:solidFill>
                  <a:schemeClr val="bg1"/>
                </a:solidFill>
              </a:rPr>
              <a:t>Diffuser</a:t>
            </a:r>
          </a:p>
          <a:p>
            <a:pPr algn="ctr"/>
            <a:r>
              <a:rPr lang="en-GB" dirty="0">
                <a:solidFill>
                  <a:schemeClr val="bg1"/>
                </a:solidFill>
              </a:rPr>
              <a:t>Unit</a:t>
            </a:r>
          </a:p>
        </p:txBody>
      </p:sp>
      <p:sp>
        <p:nvSpPr>
          <p:cNvPr id="13" name="TextBox 12">
            <a:extLst>
              <a:ext uri="{FF2B5EF4-FFF2-40B4-BE49-F238E27FC236}">
                <a16:creationId xmlns:a16="http://schemas.microsoft.com/office/drawing/2014/main" id="{4C4E425E-CA07-42BA-BFA7-685153737C69}"/>
              </a:ext>
            </a:extLst>
          </p:cNvPr>
          <p:cNvSpPr txBox="1"/>
          <p:nvPr/>
        </p:nvSpPr>
        <p:spPr>
          <a:xfrm>
            <a:off x="10241540" y="5034453"/>
            <a:ext cx="1177159" cy="923330"/>
          </a:xfrm>
          <a:prstGeom prst="rect">
            <a:avLst/>
          </a:prstGeom>
          <a:solidFill>
            <a:schemeClr val="accent1"/>
          </a:solidFill>
          <a:ln>
            <a:noFill/>
          </a:ln>
        </p:spPr>
        <p:txBody>
          <a:bodyPr wrap="square" rtlCol="0">
            <a:spAutoFit/>
          </a:bodyPr>
          <a:lstStyle/>
          <a:p>
            <a:pPr algn="ctr"/>
            <a:r>
              <a:rPr lang="en-GB" dirty="0">
                <a:solidFill>
                  <a:schemeClr val="bg1"/>
                </a:solidFill>
              </a:rPr>
              <a:t>Flow</a:t>
            </a:r>
          </a:p>
          <a:p>
            <a:pPr algn="ctr"/>
            <a:r>
              <a:rPr lang="en-GB" dirty="0">
                <a:solidFill>
                  <a:schemeClr val="bg1"/>
                </a:solidFill>
              </a:rPr>
              <a:t>Control</a:t>
            </a:r>
          </a:p>
          <a:p>
            <a:pPr algn="ctr"/>
            <a:r>
              <a:rPr lang="en-GB" dirty="0">
                <a:solidFill>
                  <a:schemeClr val="bg1"/>
                </a:solidFill>
              </a:rPr>
              <a:t>Chamber</a:t>
            </a:r>
          </a:p>
        </p:txBody>
      </p:sp>
      <p:sp>
        <p:nvSpPr>
          <p:cNvPr id="14" name="TextBox 13">
            <a:extLst>
              <a:ext uri="{FF2B5EF4-FFF2-40B4-BE49-F238E27FC236}">
                <a16:creationId xmlns:a16="http://schemas.microsoft.com/office/drawing/2014/main" id="{46FA305E-8110-4B45-815C-362FA30548D9}"/>
              </a:ext>
            </a:extLst>
          </p:cNvPr>
          <p:cNvSpPr txBox="1"/>
          <p:nvPr/>
        </p:nvSpPr>
        <p:spPr>
          <a:xfrm>
            <a:off x="5767155" y="5034453"/>
            <a:ext cx="1177159" cy="646331"/>
          </a:xfrm>
          <a:prstGeom prst="rect">
            <a:avLst/>
          </a:prstGeom>
          <a:solidFill>
            <a:schemeClr val="accent1"/>
          </a:solidFill>
          <a:ln>
            <a:noFill/>
          </a:ln>
        </p:spPr>
        <p:txBody>
          <a:bodyPr wrap="square" rtlCol="0">
            <a:spAutoFit/>
          </a:bodyPr>
          <a:lstStyle/>
          <a:p>
            <a:pPr algn="ctr"/>
            <a:r>
              <a:rPr lang="en-GB" dirty="0">
                <a:solidFill>
                  <a:schemeClr val="bg1"/>
                </a:solidFill>
              </a:rPr>
              <a:t>Voided</a:t>
            </a:r>
          </a:p>
          <a:p>
            <a:pPr algn="ctr"/>
            <a:r>
              <a:rPr lang="en-GB" dirty="0">
                <a:solidFill>
                  <a:schemeClr val="bg1"/>
                </a:solidFill>
              </a:rPr>
              <a:t>Sub-base</a:t>
            </a:r>
          </a:p>
        </p:txBody>
      </p:sp>
      <p:sp>
        <p:nvSpPr>
          <p:cNvPr id="15" name="Arrow: Down 14">
            <a:extLst>
              <a:ext uri="{FF2B5EF4-FFF2-40B4-BE49-F238E27FC236}">
                <a16:creationId xmlns:a16="http://schemas.microsoft.com/office/drawing/2014/main" id="{22A261B7-42E5-4FD4-B926-DA845CF0BCD3}"/>
              </a:ext>
            </a:extLst>
          </p:cNvPr>
          <p:cNvSpPr/>
          <p:nvPr/>
        </p:nvSpPr>
        <p:spPr>
          <a:xfrm rot="10800000">
            <a:off x="840826" y="3489435"/>
            <a:ext cx="493987" cy="1545017"/>
          </a:xfrm>
          <a:prstGeom prst="downArrow">
            <a:avLst>
              <a:gd name="adj1" fmla="val 39189"/>
              <a:gd name="adj2" fmla="val 12837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Down 15">
            <a:extLst>
              <a:ext uri="{FF2B5EF4-FFF2-40B4-BE49-F238E27FC236}">
                <a16:creationId xmlns:a16="http://schemas.microsoft.com/office/drawing/2014/main" id="{FC6273E9-93F7-4636-B334-2F0308C312CA}"/>
              </a:ext>
            </a:extLst>
          </p:cNvPr>
          <p:cNvSpPr/>
          <p:nvPr/>
        </p:nvSpPr>
        <p:spPr>
          <a:xfrm rot="10800000">
            <a:off x="2467698" y="3643091"/>
            <a:ext cx="493987" cy="1391362"/>
          </a:xfrm>
          <a:prstGeom prst="downArrow">
            <a:avLst>
              <a:gd name="adj1" fmla="val 39189"/>
              <a:gd name="adj2" fmla="val 12837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rrow: Down 16">
            <a:extLst>
              <a:ext uri="{FF2B5EF4-FFF2-40B4-BE49-F238E27FC236}">
                <a16:creationId xmlns:a16="http://schemas.microsoft.com/office/drawing/2014/main" id="{D6FAC6FF-86C1-4D18-8C52-C25FD5FFDBB0}"/>
              </a:ext>
            </a:extLst>
          </p:cNvPr>
          <p:cNvSpPr/>
          <p:nvPr/>
        </p:nvSpPr>
        <p:spPr>
          <a:xfrm rot="10800000">
            <a:off x="4516423" y="3966256"/>
            <a:ext cx="493987" cy="1068196"/>
          </a:xfrm>
          <a:prstGeom prst="downArrow">
            <a:avLst>
              <a:gd name="adj1" fmla="val 39189"/>
              <a:gd name="adj2" fmla="val 12837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rrow: Down 17">
            <a:extLst>
              <a:ext uri="{FF2B5EF4-FFF2-40B4-BE49-F238E27FC236}">
                <a16:creationId xmlns:a16="http://schemas.microsoft.com/office/drawing/2014/main" id="{67AAF11F-3CB2-4CB3-BC89-F4621E5D2681}"/>
              </a:ext>
            </a:extLst>
          </p:cNvPr>
          <p:cNvSpPr/>
          <p:nvPr/>
        </p:nvSpPr>
        <p:spPr>
          <a:xfrm rot="10800000">
            <a:off x="8772321" y="3966254"/>
            <a:ext cx="493987" cy="1068198"/>
          </a:xfrm>
          <a:prstGeom prst="downArrow">
            <a:avLst>
              <a:gd name="adj1" fmla="val 39189"/>
              <a:gd name="adj2" fmla="val 12837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rrow: Down 18">
            <a:extLst>
              <a:ext uri="{FF2B5EF4-FFF2-40B4-BE49-F238E27FC236}">
                <a16:creationId xmlns:a16="http://schemas.microsoft.com/office/drawing/2014/main" id="{8AB946AA-E60E-456B-A4D0-10AB8FEF2B2C}"/>
              </a:ext>
            </a:extLst>
          </p:cNvPr>
          <p:cNvSpPr/>
          <p:nvPr/>
        </p:nvSpPr>
        <p:spPr>
          <a:xfrm rot="10800000">
            <a:off x="10574053" y="4040489"/>
            <a:ext cx="493987" cy="993963"/>
          </a:xfrm>
          <a:prstGeom prst="downArrow">
            <a:avLst>
              <a:gd name="adj1" fmla="val 39189"/>
              <a:gd name="adj2" fmla="val 12837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rrow: Down 19">
            <a:extLst>
              <a:ext uri="{FF2B5EF4-FFF2-40B4-BE49-F238E27FC236}">
                <a16:creationId xmlns:a16="http://schemas.microsoft.com/office/drawing/2014/main" id="{0CAAEA3F-9B83-41C9-941D-FF406A497CE5}"/>
              </a:ext>
            </a:extLst>
          </p:cNvPr>
          <p:cNvSpPr/>
          <p:nvPr/>
        </p:nvSpPr>
        <p:spPr>
          <a:xfrm rot="10800000">
            <a:off x="6098225" y="3582630"/>
            <a:ext cx="493987" cy="1451822"/>
          </a:xfrm>
          <a:prstGeom prst="downArrow">
            <a:avLst>
              <a:gd name="adj1" fmla="val 39189"/>
              <a:gd name="adj2" fmla="val 12837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43498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B934B-9185-4F2B-8B3A-3F3CCB47F87D}"/>
              </a:ext>
            </a:extLst>
          </p:cNvPr>
          <p:cNvSpPr>
            <a:spLocks noGrp="1"/>
          </p:cNvSpPr>
          <p:nvPr>
            <p:ph type="title"/>
          </p:nvPr>
        </p:nvSpPr>
        <p:spPr/>
        <p:txBody>
          <a:bodyPr/>
          <a:lstStyle/>
          <a:p>
            <a:r>
              <a:rPr lang="en-GB" dirty="0"/>
              <a:t>Treating run-off into a Permeable Pavement</a:t>
            </a:r>
          </a:p>
        </p:txBody>
      </p:sp>
      <p:sp>
        <p:nvSpPr>
          <p:cNvPr id="8" name="TextBox 7">
            <a:extLst>
              <a:ext uri="{FF2B5EF4-FFF2-40B4-BE49-F238E27FC236}">
                <a16:creationId xmlns:a16="http://schemas.microsoft.com/office/drawing/2014/main" id="{FEDCA568-6083-4632-92A6-8FC974744444}"/>
              </a:ext>
            </a:extLst>
          </p:cNvPr>
          <p:cNvSpPr txBox="1"/>
          <p:nvPr/>
        </p:nvSpPr>
        <p:spPr>
          <a:xfrm>
            <a:off x="7638394" y="1243885"/>
            <a:ext cx="3097643" cy="553998"/>
          </a:xfrm>
          <a:prstGeom prst="rect">
            <a:avLst/>
          </a:prstGeom>
          <a:noFill/>
        </p:spPr>
        <p:txBody>
          <a:bodyPr wrap="none" rtlCol="0">
            <a:spAutoFit/>
          </a:bodyPr>
          <a:lstStyle/>
          <a:p>
            <a:r>
              <a:rPr lang="en-GB" sz="3000" dirty="0"/>
              <a:t>(from a downpipe)</a:t>
            </a:r>
          </a:p>
        </p:txBody>
      </p:sp>
      <p:pic>
        <p:nvPicPr>
          <p:cNvPr id="3" name="Picture 2">
            <a:extLst>
              <a:ext uri="{FF2B5EF4-FFF2-40B4-BE49-F238E27FC236}">
                <a16:creationId xmlns:a16="http://schemas.microsoft.com/office/drawing/2014/main" id="{7AB8331C-AB34-4798-817A-4B46BE88CF1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77007" y="1913497"/>
            <a:ext cx="9637986" cy="3874988"/>
          </a:xfrm>
          <a:prstGeom prst="rect">
            <a:avLst/>
          </a:prstGeom>
        </p:spPr>
      </p:pic>
      <p:sp>
        <p:nvSpPr>
          <p:cNvPr id="6" name="TextBox 5">
            <a:extLst>
              <a:ext uri="{FF2B5EF4-FFF2-40B4-BE49-F238E27FC236}">
                <a16:creationId xmlns:a16="http://schemas.microsoft.com/office/drawing/2014/main" id="{8CB3A484-DEA1-48B3-B7B8-5E29E1978DDB}"/>
              </a:ext>
            </a:extLst>
          </p:cNvPr>
          <p:cNvSpPr txBox="1"/>
          <p:nvPr/>
        </p:nvSpPr>
        <p:spPr>
          <a:xfrm>
            <a:off x="1975943" y="5775260"/>
            <a:ext cx="3394842" cy="646331"/>
          </a:xfrm>
          <a:prstGeom prst="rect">
            <a:avLst/>
          </a:prstGeom>
          <a:noFill/>
        </p:spPr>
        <p:txBody>
          <a:bodyPr wrap="square" rtlCol="0">
            <a:spAutoFit/>
          </a:bodyPr>
          <a:lstStyle/>
          <a:p>
            <a:pPr algn="ctr"/>
            <a:r>
              <a:rPr lang="en-GB" dirty="0"/>
              <a:t>Downpipe Filter Chamber</a:t>
            </a:r>
          </a:p>
          <a:p>
            <a:pPr algn="ctr"/>
            <a:r>
              <a:rPr lang="en-GB" dirty="0"/>
              <a:t>Outside of Permeable Pavement</a:t>
            </a:r>
          </a:p>
        </p:txBody>
      </p:sp>
      <p:sp>
        <p:nvSpPr>
          <p:cNvPr id="7" name="TextBox 6">
            <a:extLst>
              <a:ext uri="{FF2B5EF4-FFF2-40B4-BE49-F238E27FC236}">
                <a16:creationId xmlns:a16="http://schemas.microsoft.com/office/drawing/2014/main" id="{AD1FCE83-F472-426E-829F-AAA1AF72540A}"/>
              </a:ext>
            </a:extLst>
          </p:cNvPr>
          <p:cNvSpPr txBox="1"/>
          <p:nvPr/>
        </p:nvSpPr>
        <p:spPr>
          <a:xfrm>
            <a:off x="7341195" y="5780964"/>
            <a:ext cx="3394842" cy="646331"/>
          </a:xfrm>
          <a:prstGeom prst="rect">
            <a:avLst/>
          </a:prstGeom>
          <a:noFill/>
        </p:spPr>
        <p:txBody>
          <a:bodyPr wrap="square" rtlCol="0">
            <a:spAutoFit/>
          </a:bodyPr>
          <a:lstStyle/>
          <a:p>
            <a:pPr algn="ctr"/>
            <a:r>
              <a:rPr lang="en-GB" dirty="0"/>
              <a:t>Downpipe Filter Chamber</a:t>
            </a:r>
          </a:p>
          <a:p>
            <a:pPr algn="ctr"/>
            <a:r>
              <a:rPr lang="en-GB" dirty="0"/>
              <a:t>Inside of Permeable Pavement</a:t>
            </a:r>
          </a:p>
        </p:txBody>
      </p:sp>
    </p:spTree>
    <p:extLst>
      <p:ext uri="{BB962C8B-B14F-4D97-AF65-F5344CB8AC3E}">
        <p14:creationId xmlns:p14="http://schemas.microsoft.com/office/powerpoint/2010/main" val="2152419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B934B-9185-4F2B-8B3A-3F3CCB47F87D}"/>
              </a:ext>
            </a:extLst>
          </p:cNvPr>
          <p:cNvSpPr>
            <a:spLocks noGrp="1"/>
          </p:cNvSpPr>
          <p:nvPr>
            <p:ph type="title"/>
          </p:nvPr>
        </p:nvSpPr>
        <p:spPr/>
        <p:txBody>
          <a:bodyPr/>
          <a:lstStyle/>
          <a:p>
            <a:r>
              <a:rPr lang="en-GB" dirty="0"/>
              <a:t>Treating run-off into a Permeable Pavement</a:t>
            </a:r>
          </a:p>
        </p:txBody>
      </p:sp>
      <p:sp>
        <p:nvSpPr>
          <p:cNvPr id="8" name="TextBox 7">
            <a:extLst>
              <a:ext uri="{FF2B5EF4-FFF2-40B4-BE49-F238E27FC236}">
                <a16:creationId xmlns:a16="http://schemas.microsoft.com/office/drawing/2014/main" id="{FEDCA568-6083-4632-92A6-8FC974744444}"/>
              </a:ext>
            </a:extLst>
          </p:cNvPr>
          <p:cNvSpPr txBox="1"/>
          <p:nvPr/>
        </p:nvSpPr>
        <p:spPr>
          <a:xfrm>
            <a:off x="7638394" y="1243885"/>
            <a:ext cx="3097643" cy="553998"/>
          </a:xfrm>
          <a:prstGeom prst="rect">
            <a:avLst/>
          </a:prstGeom>
          <a:noFill/>
        </p:spPr>
        <p:txBody>
          <a:bodyPr wrap="none" rtlCol="0">
            <a:spAutoFit/>
          </a:bodyPr>
          <a:lstStyle/>
          <a:p>
            <a:r>
              <a:rPr lang="en-GB" sz="3000" dirty="0"/>
              <a:t>(from a downpipe)</a:t>
            </a:r>
          </a:p>
        </p:txBody>
      </p:sp>
      <p:pic>
        <p:nvPicPr>
          <p:cNvPr id="11" name="Picture 10" descr="A close up of a logo&#10;&#10;Description automatically generated">
            <a:extLst>
              <a:ext uri="{FF2B5EF4-FFF2-40B4-BE49-F238E27FC236}">
                <a16:creationId xmlns:a16="http://schemas.microsoft.com/office/drawing/2014/main" id="{9DE87CF5-4055-4ED5-8837-EA4D68A0A715}"/>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1271416" y="2363571"/>
            <a:ext cx="2645983" cy="2787733"/>
          </a:xfrm>
          <a:prstGeom prst="rect">
            <a:avLst/>
          </a:prstGeom>
        </p:spPr>
      </p:pic>
      <p:pic>
        <p:nvPicPr>
          <p:cNvPr id="13" name="Picture 12" descr="A close up of food&#10;&#10;Description automatically generated">
            <a:extLst>
              <a:ext uri="{FF2B5EF4-FFF2-40B4-BE49-F238E27FC236}">
                <a16:creationId xmlns:a16="http://schemas.microsoft.com/office/drawing/2014/main" id="{322C30CB-20A4-4AB9-9B25-1CE8E731802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79862" y="2839228"/>
            <a:ext cx="2749987" cy="1563444"/>
          </a:xfrm>
          <a:prstGeom prst="rect">
            <a:avLst/>
          </a:prstGeom>
        </p:spPr>
      </p:pic>
      <p:pic>
        <p:nvPicPr>
          <p:cNvPr id="15" name="Picture 14" descr="A close up of a box&#10;&#10;Description automatically generated">
            <a:extLst>
              <a:ext uri="{FF2B5EF4-FFF2-40B4-BE49-F238E27FC236}">
                <a16:creationId xmlns:a16="http://schemas.microsoft.com/office/drawing/2014/main" id="{85745D31-E992-437B-899D-03CBE818347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49854" y="2625087"/>
            <a:ext cx="2958806" cy="2520000"/>
          </a:xfrm>
          <a:prstGeom prst="rect">
            <a:avLst/>
          </a:prstGeom>
        </p:spPr>
      </p:pic>
      <p:sp>
        <p:nvSpPr>
          <p:cNvPr id="9" name="TextBox 8">
            <a:extLst>
              <a:ext uri="{FF2B5EF4-FFF2-40B4-BE49-F238E27FC236}">
                <a16:creationId xmlns:a16="http://schemas.microsoft.com/office/drawing/2014/main" id="{8471A753-A24E-41BA-811E-19C75B407EBA}"/>
              </a:ext>
            </a:extLst>
          </p:cNvPr>
          <p:cNvSpPr txBox="1"/>
          <p:nvPr/>
        </p:nvSpPr>
        <p:spPr>
          <a:xfrm>
            <a:off x="790570" y="5286977"/>
            <a:ext cx="3607674" cy="923330"/>
          </a:xfrm>
          <a:prstGeom prst="rect">
            <a:avLst/>
          </a:prstGeom>
          <a:noFill/>
        </p:spPr>
        <p:txBody>
          <a:bodyPr wrap="square" rtlCol="0">
            <a:spAutoFit/>
          </a:bodyPr>
          <a:lstStyle/>
          <a:p>
            <a:pPr algn="ctr"/>
            <a:r>
              <a:rPr lang="en-GB" dirty="0"/>
              <a:t>Downpipe Filter Chamber</a:t>
            </a:r>
          </a:p>
          <a:p>
            <a:pPr algn="ctr"/>
            <a:r>
              <a:rPr lang="en-GB" dirty="0"/>
              <a:t>Outside of Permeable Pavement</a:t>
            </a:r>
          </a:p>
          <a:p>
            <a:pPr algn="ctr"/>
            <a:r>
              <a:rPr lang="en-GB" dirty="0"/>
              <a:t>External Spigot for Pipe Connection</a:t>
            </a:r>
          </a:p>
        </p:txBody>
      </p:sp>
      <p:sp>
        <p:nvSpPr>
          <p:cNvPr id="10" name="TextBox 9">
            <a:extLst>
              <a:ext uri="{FF2B5EF4-FFF2-40B4-BE49-F238E27FC236}">
                <a16:creationId xmlns:a16="http://schemas.microsoft.com/office/drawing/2014/main" id="{25A40688-23B6-4B5C-9ED3-7AB9B3BFCA12}"/>
              </a:ext>
            </a:extLst>
          </p:cNvPr>
          <p:cNvSpPr txBox="1"/>
          <p:nvPr/>
        </p:nvSpPr>
        <p:spPr>
          <a:xfrm>
            <a:off x="4931836" y="5286977"/>
            <a:ext cx="3394842" cy="923330"/>
          </a:xfrm>
          <a:prstGeom prst="rect">
            <a:avLst/>
          </a:prstGeom>
          <a:noFill/>
        </p:spPr>
        <p:txBody>
          <a:bodyPr wrap="square" rtlCol="0">
            <a:spAutoFit/>
          </a:bodyPr>
          <a:lstStyle/>
          <a:p>
            <a:pPr algn="ctr"/>
            <a:r>
              <a:rPr lang="en-GB" dirty="0"/>
              <a:t>Downpipe Filter Chamber</a:t>
            </a:r>
          </a:p>
          <a:p>
            <a:pPr algn="ctr"/>
            <a:r>
              <a:rPr lang="en-GB" dirty="0"/>
              <a:t>Inside of Permeable Pavement</a:t>
            </a:r>
          </a:p>
          <a:p>
            <a:pPr algn="ctr"/>
            <a:r>
              <a:rPr lang="en-GB" dirty="0"/>
              <a:t>Open Mesh Base for Diffusion</a:t>
            </a:r>
          </a:p>
        </p:txBody>
      </p:sp>
      <p:sp>
        <p:nvSpPr>
          <p:cNvPr id="12" name="TextBox 11">
            <a:extLst>
              <a:ext uri="{FF2B5EF4-FFF2-40B4-BE49-F238E27FC236}">
                <a16:creationId xmlns:a16="http://schemas.microsoft.com/office/drawing/2014/main" id="{A4379482-FED4-498F-8D7C-5FDAA8E8C8AD}"/>
              </a:ext>
            </a:extLst>
          </p:cNvPr>
          <p:cNvSpPr txBox="1"/>
          <p:nvPr/>
        </p:nvSpPr>
        <p:spPr>
          <a:xfrm>
            <a:off x="8384482" y="5286977"/>
            <a:ext cx="3394842" cy="923330"/>
          </a:xfrm>
          <a:prstGeom prst="rect">
            <a:avLst/>
          </a:prstGeom>
          <a:noFill/>
        </p:spPr>
        <p:txBody>
          <a:bodyPr wrap="square" rtlCol="0">
            <a:spAutoFit/>
          </a:bodyPr>
          <a:lstStyle/>
          <a:p>
            <a:pPr algn="ctr"/>
            <a:r>
              <a:rPr lang="en-GB" dirty="0"/>
              <a:t>Removable Filter / Lid</a:t>
            </a:r>
          </a:p>
          <a:p>
            <a:pPr algn="ctr"/>
            <a:r>
              <a:rPr lang="en-GB" dirty="0"/>
              <a:t>Resin Bound Gravel</a:t>
            </a:r>
          </a:p>
          <a:p>
            <a:pPr algn="ctr"/>
            <a:r>
              <a:rPr lang="en-GB" dirty="0"/>
              <a:t>Highly Permeable</a:t>
            </a:r>
          </a:p>
        </p:txBody>
      </p:sp>
    </p:spTree>
    <p:extLst>
      <p:ext uri="{BB962C8B-B14F-4D97-AF65-F5344CB8AC3E}">
        <p14:creationId xmlns:p14="http://schemas.microsoft.com/office/powerpoint/2010/main" val="4646740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6706</TotalTime>
  <Words>3257</Words>
  <Application>Microsoft Office PowerPoint</Application>
  <PresentationFormat>Widescreen</PresentationFormat>
  <Paragraphs>380</Paragraphs>
  <Slides>33</Slides>
  <Notes>33</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Calibri Light</vt:lpstr>
      <vt:lpstr>Office Theme</vt:lpstr>
      <vt:lpstr>SEL Source PP</vt:lpstr>
      <vt:lpstr>Agenda</vt:lpstr>
      <vt:lpstr>Learning Objectives</vt:lpstr>
      <vt:lpstr>Who are SEL?</vt:lpstr>
      <vt:lpstr>Why Use  Permeable  Pavements?</vt:lpstr>
      <vt:lpstr>Effective Permeable Pavement Design Principles</vt:lpstr>
      <vt:lpstr>PowerPoint Presentation</vt:lpstr>
      <vt:lpstr>Treating run-off into a Permeable Pavement</vt:lpstr>
      <vt:lpstr>Treating run-off into a Permeable Pavement</vt:lpstr>
      <vt:lpstr>Treating run-off into a Permeable Pavement</vt:lpstr>
      <vt:lpstr>Treating run-off into a Permeable Pavement</vt:lpstr>
      <vt:lpstr>Getting run-off into a Permeable Pavement</vt:lpstr>
      <vt:lpstr>Getting run-off into a Permeable Pavement</vt:lpstr>
      <vt:lpstr>PowerPoint Presentation</vt:lpstr>
      <vt:lpstr>Getting run-off into a Permeable Pavement</vt:lpstr>
      <vt:lpstr>Discharging Water From an Attenuated Permeable Pavement</vt:lpstr>
      <vt:lpstr>Maximising Attenuation Volume Using Flow Control</vt:lpstr>
      <vt:lpstr>Maximising Attenuation Volume Using Flow Control</vt:lpstr>
      <vt:lpstr>Maximising Attenuation Volume Using Flow Control</vt:lpstr>
      <vt:lpstr>PowerPoint Presentation</vt:lpstr>
      <vt:lpstr>Increasing Storage Capacity of Voided Sub-base</vt:lpstr>
      <vt:lpstr>Forming Checkdams on Sloping Sites</vt:lpstr>
      <vt:lpstr>Forming Checkdams on Sloping Sites</vt:lpstr>
      <vt:lpstr>Forming Checkdams on Sloping Sites</vt:lpstr>
      <vt:lpstr>Encapsulating a Permeable Pavement</vt:lpstr>
      <vt:lpstr>Encapsulating a Permeable Pavement</vt:lpstr>
      <vt:lpstr>Enhancing Hydrocarbon Treatment</vt:lpstr>
      <vt:lpstr>Example Layouts – Using Shared Access Routes</vt:lpstr>
      <vt:lpstr>Example Layouts - Checkdams</vt:lpstr>
      <vt:lpstr>Example Layouts – Voided Sub-base</vt:lpstr>
      <vt:lpstr>Example Layouts – Enhanced Attenuation</vt:lpstr>
      <vt:lpstr>Benefits of Effective Permeable Pavements</vt:lpstr>
      <vt:lpstr>SEL Source PP System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 Source PP</dc:title>
  <dc:creator>Kevin Price</dc:creator>
  <cp:lastModifiedBy>Matt Gilsenan</cp:lastModifiedBy>
  <cp:revision>9</cp:revision>
  <cp:lastPrinted>2019-07-01T08:18:42Z</cp:lastPrinted>
  <dcterms:created xsi:type="dcterms:W3CDTF">2019-06-12T09:44:49Z</dcterms:created>
  <dcterms:modified xsi:type="dcterms:W3CDTF">2019-10-08T20:11:07Z</dcterms:modified>
</cp:coreProperties>
</file>