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32"/>
  </p:notesMasterIdLst>
  <p:sldIdLst>
    <p:sldId id="256" r:id="rId2"/>
    <p:sldId id="284"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72" r:id="rId17"/>
    <p:sldId id="282" r:id="rId18"/>
    <p:sldId id="281" r:id="rId19"/>
    <p:sldId id="273" r:id="rId20"/>
    <p:sldId id="298" r:id="rId21"/>
    <p:sldId id="299" r:id="rId22"/>
    <p:sldId id="300" r:id="rId23"/>
    <p:sldId id="301" r:id="rId24"/>
    <p:sldId id="302" r:id="rId25"/>
    <p:sldId id="303" r:id="rId26"/>
    <p:sldId id="304" r:id="rId27"/>
    <p:sldId id="305" r:id="rId28"/>
    <p:sldId id="306" r:id="rId29"/>
    <p:sldId id="307" r:id="rId30"/>
    <p:sldId id="30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E31E24"/>
    <a:srgbClr val="3931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14" y="198"/>
      </p:cViewPr>
      <p:guideLst/>
    </p:cSldViewPr>
  </p:slideViewPr>
  <p:notesTextViewPr>
    <p:cViewPr>
      <p:scale>
        <a:sx n="1" d="1"/>
        <a:sy n="1" d="1"/>
      </p:scale>
      <p:origin x="0" y="0"/>
    </p:cViewPr>
  </p:notesTextViewPr>
  <p:notesViewPr>
    <p:cSldViewPr snapToGrid="0">
      <p:cViewPr varScale="1">
        <p:scale>
          <a:sx n="87" d="100"/>
          <a:sy n="87" d="100"/>
        </p:scale>
        <p:origin x="29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Gilsenan" userId="f71a6ab0-3620-4e68-a71d-ae04fbb3e584" providerId="ADAL" clId="{57E7AA0B-FB8C-438A-99D1-3F016815F7E5}"/>
    <pc:docChg chg="undo custSel addSld delSld modSld modMainMaster">
      <pc:chgData name="Matt Gilsenan" userId="f71a6ab0-3620-4e68-a71d-ae04fbb3e584" providerId="ADAL" clId="{57E7AA0B-FB8C-438A-99D1-3F016815F7E5}" dt="2017-10-31T17:01:30.381" v="3869" actId="1035"/>
      <pc:docMkLst>
        <pc:docMk/>
      </pc:docMkLst>
      <pc:sldChg chg="addSp delSp modSp mod setBg setClrOvrMap delDesignElem">
        <pc:chgData name="Matt Gilsenan" userId="f71a6ab0-3620-4e68-a71d-ae04fbb3e584" providerId="ADAL" clId="{57E7AA0B-FB8C-438A-99D1-3F016815F7E5}" dt="2017-10-31T12:00:43.089" v="1299" actId="14100"/>
        <pc:sldMkLst>
          <pc:docMk/>
          <pc:sldMk cId="820661825" sldId="256"/>
        </pc:sldMkLst>
        <pc:spChg chg="mod">
          <ac:chgData name="Matt Gilsenan" userId="f71a6ab0-3620-4e68-a71d-ae04fbb3e584" providerId="ADAL" clId="{57E7AA0B-FB8C-438A-99D1-3F016815F7E5}" dt="2017-10-31T12:00:33.626" v="1297" actId="2711"/>
          <ac:spMkLst>
            <pc:docMk/>
            <pc:sldMk cId="820661825" sldId="256"/>
            <ac:spMk id="2" creationId="{49CE6A9E-41EE-40D7-AE22-252DA297FE80}"/>
          </ac:spMkLst>
        </pc:spChg>
        <pc:spChg chg="mod">
          <ac:chgData name="Matt Gilsenan" userId="f71a6ab0-3620-4e68-a71d-ae04fbb3e584" providerId="ADAL" clId="{57E7AA0B-FB8C-438A-99D1-3F016815F7E5}" dt="2017-10-31T12:00:43.089" v="1299" actId="14100"/>
          <ac:spMkLst>
            <pc:docMk/>
            <pc:sldMk cId="820661825" sldId="256"/>
            <ac:spMk id="3" creationId="{A9E4D8B6-1D73-4BD6-A67B-84D2EA93FDDB}"/>
          </ac:spMkLst>
        </pc:spChg>
        <pc:spChg chg="add del mod">
          <ac:chgData name="Matt Gilsenan" userId="f71a6ab0-3620-4e68-a71d-ae04fbb3e584" providerId="ADAL" clId="{57E7AA0B-FB8C-438A-99D1-3F016815F7E5}" dt="2017-10-31T11:23:13.401" v="880"/>
          <ac:spMkLst>
            <pc:docMk/>
            <pc:sldMk cId="820661825" sldId="256"/>
            <ac:spMk id="4" creationId="{EBB1CFC0-2BF3-4E0A-8314-7EA27CAA84E9}"/>
          </ac:spMkLst>
        </pc:spChg>
        <pc:spChg chg="add del mod">
          <ac:chgData name="Matt Gilsenan" userId="f71a6ab0-3620-4e68-a71d-ae04fbb3e584" providerId="ADAL" clId="{57E7AA0B-FB8C-438A-99D1-3F016815F7E5}" dt="2017-10-31T11:23:13.401" v="880"/>
          <ac:spMkLst>
            <pc:docMk/>
            <pc:sldMk cId="820661825" sldId="256"/>
            <ac:spMk id="5" creationId="{782185CA-859E-43BF-BE34-64EFB3FF656F}"/>
          </ac:spMkLst>
        </pc:spChg>
        <pc:spChg chg="add del mod">
          <ac:chgData name="Matt Gilsenan" userId="f71a6ab0-3620-4e68-a71d-ae04fbb3e584" providerId="ADAL" clId="{57E7AA0B-FB8C-438A-99D1-3F016815F7E5}" dt="2017-10-31T11:23:40.703" v="893"/>
          <ac:spMkLst>
            <pc:docMk/>
            <pc:sldMk cId="820661825" sldId="256"/>
            <ac:spMk id="6" creationId="{89562760-0939-4808-BC97-7839ED8DF3BF}"/>
          </ac:spMkLst>
        </pc:spChg>
        <pc:spChg chg="add del mod">
          <ac:chgData name="Matt Gilsenan" userId="f71a6ab0-3620-4e68-a71d-ae04fbb3e584" providerId="ADAL" clId="{57E7AA0B-FB8C-438A-99D1-3F016815F7E5}" dt="2017-10-31T11:23:40.703" v="893"/>
          <ac:spMkLst>
            <pc:docMk/>
            <pc:sldMk cId="820661825" sldId="256"/>
            <ac:spMk id="7" creationId="{F1146871-1381-492C-8326-D8A1E9EC3AA0}"/>
          </ac:spMkLst>
        </pc:spChg>
        <pc:spChg chg="add del mod">
          <ac:chgData name="Matt Gilsenan" userId="f71a6ab0-3620-4e68-a71d-ae04fbb3e584" providerId="ADAL" clId="{57E7AA0B-FB8C-438A-99D1-3F016815F7E5}" dt="2017-10-31T11:22:06.010" v="872"/>
          <ac:spMkLst>
            <pc:docMk/>
            <pc:sldMk cId="820661825" sldId="256"/>
            <ac:spMk id="8" creationId="{C66F2F30-5DC0-44A0-BFA6-E12F46ED16DA}"/>
          </ac:spMkLst>
        </pc:spChg>
        <pc:spChg chg="add del mod">
          <ac:chgData name="Matt Gilsenan" userId="f71a6ab0-3620-4e68-a71d-ae04fbb3e584" providerId="ADAL" clId="{57E7AA0B-FB8C-438A-99D1-3F016815F7E5}" dt="2017-10-31T11:22:06.010" v="872"/>
          <ac:spMkLst>
            <pc:docMk/>
            <pc:sldMk cId="820661825" sldId="256"/>
            <ac:spMk id="10" creationId="{04DC2037-48A0-4F22-B9D4-8EAEBC780AB4}"/>
          </ac:spMkLst>
        </pc:spChg>
        <pc:spChg chg="add del mod">
          <ac:chgData name="Matt Gilsenan" userId="f71a6ab0-3620-4e68-a71d-ae04fbb3e584" providerId="ADAL" clId="{57E7AA0B-FB8C-438A-99D1-3F016815F7E5}" dt="2017-10-31T11:22:06.010" v="872"/>
          <ac:spMkLst>
            <pc:docMk/>
            <pc:sldMk cId="820661825" sldId="256"/>
            <ac:spMk id="12" creationId="{0006CBFD-ADA0-43D1-9332-9C34CA1C76ED}"/>
          </ac:spMkLst>
        </pc:spChg>
        <pc:spChg chg="add del mod">
          <ac:chgData name="Matt Gilsenan" userId="f71a6ab0-3620-4e68-a71d-ae04fbb3e584" providerId="ADAL" clId="{57E7AA0B-FB8C-438A-99D1-3F016815F7E5}" dt="2017-10-31T11:22:06.010" v="872"/>
          <ac:spMkLst>
            <pc:docMk/>
            <pc:sldMk cId="820661825" sldId="256"/>
            <ac:spMk id="14" creationId="{85872F57-7F42-4F97-8391-DDC8D0054C03}"/>
          </ac:spMkLst>
        </pc:spChg>
        <pc:spChg chg="add del mod">
          <ac:chgData name="Matt Gilsenan" userId="f71a6ab0-3620-4e68-a71d-ae04fbb3e584" providerId="ADAL" clId="{57E7AA0B-FB8C-438A-99D1-3F016815F7E5}" dt="2017-10-31T11:22:06.010" v="872"/>
          <ac:spMkLst>
            <pc:docMk/>
            <pc:sldMk cId="820661825" sldId="256"/>
            <ac:spMk id="16" creationId="{2B931666-F28F-45F3-A074-66D2272D580B}"/>
          </ac:spMkLst>
        </pc:spChg>
        <pc:spChg chg="del">
          <ac:chgData name="Matt Gilsenan" userId="f71a6ab0-3620-4e68-a71d-ae04fbb3e584" providerId="ADAL" clId="{57E7AA0B-FB8C-438A-99D1-3F016815F7E5}" dt="2017-10-31T10:10:07.242" v="0" actId="26606"/>
          <ac:spMkLst>
            <pc:docMk/>
            <pc:sldMk cId="820661825" sldId="256"/>
            <ac:spMk id="28" creationId="{23207CC6-EAA1-4BFF-A48A-DECAD8972717}"/>
          </ac:spMkLst>
        </pc:spChg>
        <pc:spChg chg="del">
          <ac:chgData name="Matt Gilsenan" userId="f71a6ab0-3620-4e68-a71d-ae04fbb3e584" providerId="ADAL" clId="{57E7AA0B-FB8C-438A-99D1-3F016815F7E5}" dt="2017-10-31T10:10:07.242" v="0" actId="26606"/>
          <ac:spMkLst>
            <pc:docMk/>
            <pc:sldMk cId="820661825" sldId="256"/>
            <ac:spMk id="30" creationId="{B234A3DD-923D-4166-8B19-7DD589908C68}"/>
          </ac:spMkLst>
        </pc:spChg>
        <pc:spChg chg="del">
          <ac:chgData name="Matt Gilsenan" userId="f71a6ab0-3620-4e68-a71d-ae04fbb3e584" providerId="ADAL" clId="{57E7AA0B-FB8C-438A-99D1-3F016815F7E5}" dt="2017-10-31T10:10:07.242" v="0" actId="26606"/>
          <ac:spMkLst>
            <pc:docMk/>
            <pc:sldMk cId="820661825" sldId="256"/>
            <ac:spMk id="32" creationId="{F6ACA5AC-3C5D-4994-B40F-FC8349E4D6F4}"/>
          </ac:spMkLst>
        </pc:spChg>
        <pc:spChg chg="add del">
          <ac:chgData name="Matt Gilsenan" userId="f71a6ab0-3620-4e68-a71d-ae04fbb3e584" providerId="ADAL" clId="{57E7AA0B-FB8C-438A-99D1-3F016815F7E5}" dt="2017-10-31T11:11:57.285" v="814"/>
          <ac:spMkLst>
            <pc:docMk/>
            <pc:sldMk cId="820661825" sldId="256"/>
            <ac:spMk id="37" creationId="{559AE206-7EBA-4D33-8BC9-9D8158553F0E}"/>
          </ac:spMkLst>
        </pc:spChg>
        <pc:spChg chg="add del">
          <ac:chgData name="Matt Gilsenan" userId="f71a6ab0-3620-4e68-a71d-ae04fbb3e584" providerId="ADAL" clId="{57E7AA0B-FB8C-438A-99D1-3F016815F7E5}" dt="2017-10-31T11:11:57.285" v="814"/>
          <ac:spMkLst>
            <pc:docMk/>
            <pc:sldMk cId="820661825" sldId="256"/>
            <ac:spMk id="41" creationId="{B672F332-AF08-46C6-94F0-77684310D7B7}"/>
          </ac:spMkLst>
        </pc:spChg>
        <pc:spChg chg="add del">
          <ac:chgData name="Matt Gilsenan" userId="f71a6ab0-3620-4e68-a71d-ae04fbb3e584" providerId="ADAL" clId="{57E7AA0B-FB8C-438A-99D1-3F016815F7E5}" dt="2017-10-31T11:11:57.285" v="814"/>
          <ac:spMkLst>
            <pc:docMk/>
            <pc:sldMk cId="820661825" sldId="256"/>
            <ac:spMk id="43" creationId="{34244EF8-D73A-40E1-BE73-D46E6B4B04ED}"/>
          </ac:spMkLst>
        </pc:spChg>
        <pc:spChg chg="add del">
          <ac:chgData name="Matt Gilsenan" userId="f71a6ab0-3620-4e68-a71d-ae04fbb3e584" providerId="ADAL" clId="{57E7AA0B-FB8C-438A-99D1-3F016815F7E5}" dt="2017-10-31T11:11:57.285" v="814"/>
          <ac:spMkLst>
            <pc:docMk/>
            <pc:sldMk cId="820661825" sldId="256"/>
            <ac:spMk id="45" creationId="{AB84D7E8-4ECB-42D7-ADBF-01689B0F24AE}"/>
          </ac:spMkLst>
        </pc:spChg>
        <pc:spChg chg="add del">
          <ac:chgData name="Matt Gilsenan" userId="f71a6ab0-3620-4e68-a71d-ae04fbb3e584" providerId="ADAL" clId="{57E7AA0B-FB8C-438A-99D1-3F016815F7E5}" dt="2017-10-31T11:11:57.285" v="814"/>
          <ac:spMkLst>
            <pc:docMk/>
            <pc:sldMk cId="820661825" sldId="256"/>
            <ac:spMk id="47" creationId="{6437D937-A7F1-4011-92B4-328E5BE1B166}"/>
          </ac:spMkLst>
        </pc:spChg>
        <pc:cxnChg chg="add del">
          <ac:chgData name="Matt Gilsenan" userId="f71a6ab0-3620-4e68-a71d-ae04fbb3e584" providerId="ADAL" clId="{57E7AA0B-FB8C-438A-99D1-3F016815F7E5}" dt="2017-10-31T11:11:57.285" v="814"/>
          <ac:cxnSpMkLst>
            <pc:docMk/>
            <pc:sldMk cId="820661825" sldId="256"/>
            <ac:cxnSpMk id="39" creationId="{9E8E38ED-369A-44C2-B635-0BED0E48A6E8}"/>
          </ac:cxnSpMkLst>
        </pc:cxnChg>
      </pc:sldChg>
      <pc:sldChg chg="addSp delSp modSp del setBg delDesignElem">
        <pc:chgData name="Matt Gilsenan" userId="f71a6ab0-3620-4e68-a71d-ae04fbb3e584" providerId="ADAL" clId="{57E7AA0B-FB8C-438A-99D1-3F016815F7E5}" dt="2017-10-31T12:41:37.351" v="2005" actId="2696"/>
        <pc:sldMkLst>
          <pc:docMk/>
          <pc:sldMk cId="2272689835" sldId="257"/>
        </pc:sldMkLst>
        <pc:spChg chg="add del mod">
          <ac:chgData name="Matt Gilsenan" userId="f71a6ab0-3620-4e68-a71d-ae04fbb3e584" providerId="ADAL" clId="{57E7AA0B-FB8C-438A-99D1-3F016815F7E5}" dt="2017-10-31T11:23:16.371" v="881"/>
          <ac:spMkLst>
            <pc:docMk/>
            <pc:sldMk cId="2272689835" sldId="257"/>
            <ac:spMk id="3" creationId="{2C6DA463-15AD-4C03-9D29-357A6478E971}"/>
          </ac:spMkLst>
        </pc:spChg>
        <pc:spChg chg="add del mod">
          <ac:chgData name="Matt Gilsenan" userId="f71a6ab0-3620-4e68-a71d-ae04fbb3e584" providerId="ADAL" clId="{57E7AA0B-FB8C-438A-99D1-3F016815F7E5}" dt="2017-10-31T11:23:16.371" v="881"/>
          <ac:spMkLst>
            <pc:docMk/>
            <pc:sldMk cId="2272689835" sldId="257"/>
            <ac:spMk id="4" creationId="{02AB5146-263F-4092-A061-B5A45841A839}"/>
          </ac:spMkLst>
        </pc:spChg>
        <pc:spChg chg="add del mod">
          <ac:chgData name="Matt Gilsenan" userId="f71a6ab0-3620-4e68-a71d-ae04fbb3e584" providerId="ADAL" clId="{57E7AA0B-FB8C-438A-99D1-3F016815F7E5}" dt="2017-10-31T11:23:17.148" v="882"/>
          <ac:spMkLst>
            <pc:docMk/>
            <pc:sldMk cId="2272689835" sldId="257"/>
            <ac:spMk id="6" creationId="{38DD3AE3-1897-480A-9B24-AAE09458F610}"/>
          </ac:spMkLst>
        </pc:spChg>
        <pc:spChg chg="add del mod">
          <ac:chgData name="Matt Gilsenan" userId="f71a6ab0-3620-4e68-a71d-ae04fbb3e584" providerId="ADAL" clId="{57E7AA0B-FB8C-438A-99D1-3F016815F7E5}" dt="2017-10-31T11:23:17.148" v="882"/>
          <ac:spMkLst>
            <pc:docMk/>
            <pc:sldMk cId="2272689835" sldId="257"/>
            <ac:spMk id="7" creationId="{44AD556E-C953-44C6-B77B-051A28B3597F}"/>
          </ac:spMkLst>
        </pc:spChg>
        <pc:spChg chg="add del mod">
          <ac:chgData name="Matt Gilsenan" userId="f71a6ab0-3620-4e68-a71d-ae04fbb3e584" providerId="ADAL" clId="{57E7AA0B-FB8C-438A-99D1-3F016815F7E5}" dt="2017-10-31T11:23:18.463" v="883"/>
          <ac:spMkLst>
            <pc:docMk/>
            <pc:sldMk cId="2272689835" sldId="257"/>
            <ac:spMk id="8" creationId="{8225E4C5-78DC-4C6F-91CC-FECF3B8E5B61}"/>
          </ac:spMkLst>
        </pc:spChg>
        <pc:spChg chg="add del mod">
          <ac:chgData name="Matt Gilsenan" userId="f71a6ab0-3620-4e68-a71d-ae04fbb3e584" providerId="ADAL" clId="{57E7AA0B-FB8C-438A-99D1-3F016815F7E5}" dt="2017-10-31T11:23:18.463" v="883"/>
          <ac:spMkLst>
            <pc:docMk/>
            <pc:sldMk cId="2272689835" sldId="257"/>
            <ac:spMk id="9" creationId="{D3F011D2-94B4-4313-BF5F-5BED52F413F6}"/>
          </ac:spMkLst>
        </pc:spChg>
        <pc:spChg chg="del">
          <ac:chgData name="Matt Gilsenan" userId="f71a6ab0-3620-4e68-a71d-ae04fbb3e584" providerId="ADAL" clId="{57E7AA0B-FB8C-438A-99D1-3F016815F7E5}" dt="2017-10-31T11:11:57.285" v="814"/>
          <ac:spMkLst>
            <pc:docMk/>
            <pc:sldMk cId="2272689835" sldId="257"/>
            <ac:spMk id="10" creationId="{3B0DF90E-6BAD-4E82-8FDF-717C9A357378}"/>
          </ac:spMkLst>
        </pc:spChg>
        <pc:spChg chg="add del mod">
          <ac:chgData name="Matt Gilsenan" userId="f71a6ab0-3620-4e68-a71d-ae04fbb3e584" providerId="ADAL" clId="{57E7AA0B-FB8C-438A-99D1-3F016815F7E5}" dt="2017-10-31T11:23:40.703" v="893"/>
          <ac:spMkLst>
            <pc:docMk/>
            <pc:sldMk cId="2272689835" sldId="257"/>
            <ac:spMk id="11" creationId="{F4C2C35B-8037-472B-9B7B-6C52917BDDCC}"/>
          </ac:spMkLst>
        </pc:spChg>
        <pc:spChg chg="del">
          <ac:chgData name="Matt Gilsenan" userId="f71a6ab0-3620-4e68-a71d-ae04fbb3e584" providerId="ADAL" clId="{57E7AA0B-FB8C-438A-99D1-3F016815F7E5}" dt="2017-10-31T11:11:57.285" v="814"/>
          <ac:spMkLst>
            <pc:docMk/>
            <pc:sldMk cId="2272689835" sldId="257"/>
            <ac:spMk id="12" creationId="{13DCC859-0434-4BB8-B6C5-09C88AE698FB}"/>
          </ac:spMkLst>
        </pc:spChg>
        <pc:spChg chg="add del mod">
          <ac:chgData name="Matt Gilsenan" userId="f71a6ab0-3620-4e68-a71d-ae04fbb3e584" providerId="ADAL" clId="{57E7AA0B-FB8C-438A-99D1-3F016815F7E5}" dt="2017-10-31T11:23:40.703" v="893"/>
          <ac:spMkLst>
            <pc:docMk/>
            <pc:sldMk cId="2272689835" sldId="257"/>
            <ac:spMk id="13" creationId="{847FAAAE-5CA0-4CE9-B202-88ED9FCB9EF0}"/>
          </ac:spMkLst>
        </pc:spChg>
        <pc:spChg chg="del">
          <ac:chgData name="Matt Gilsenan" userId="f71a6ab0-3620-4e68-a71d-ae04fbb3e584" providerId="ADAL" clId="{57E7AA0B-FB8C-438A-99D1-3F016815F7E5}" dt="2017-10-31T11:11:57.285" v="814"/>
          <ac:spMkLst>
            <pc:docMk/>
            <pc:sldMk cId="2272689835" sldId="257"/>
            <ac:spMk id="14" creationId="{08E7ACFB-B791-4C23-8B17-013FEDC09A89}"/>
          </ac:spMkLst>
        </pc:spChg>
        <pc:graphicFrameChg chg="mod">
          <ac:chgData name="Matt Gilsenan" userId="f71a6ab0-3620-4e68-a71d-ae04fbb3e584" providerId="ADAL" clId="{57E7AA0B-FB8C-438A-99D1-3F016815F7E5}" dt="2017-10-31T12:02:15.937" v="1309" actId="207"/>
          <ac:graphicFrameMkLst>
            <pc:docMk/>
            <pc:sldMk cId="2272689835" sldId="257"/>
            <ac:graphicFrameMk id="5" creationId="{00000000-0000-0000-0000-000000000000}"/>
          </ac:graphicFrameMkLst>
        </pc:graphicFrameChg>
      </pc:sldChg>
      <pc:sldChg chg="addSp delSp modSp del setBg delDesignElem">
        <pc:chgData name="Matt Gilsenan" userId="f71a6ab0-3620-4e68-a71d-ae04fbb3e584" providerId="ADAL" clId="{57E7AA0B-FB8C-438A-99D1-3F016815F7E5}" dt="2017-10-31T12:42:45.260" v="2113" actId="2696"/>
        <pc:sldMkLst>
          <pc:docMk/>
          <pc:sldMk cId="349658489" sldId="258"/>
        </pc:sldMkLst>
        <pc:spChg chg="add del mod">
          <ac:chgData name="Matt Gilsenan" userId="f71a6ab0-3620-4e68-a71d-ae04fbb3e584" providerId="ADAL" clId="{57E7AA0B-FB8C-438A-99D1-3F016815F7E5}" dt="2017-10-31T11:23:25.347" v="884"/>
          <ac:spMkLst>
            <pc:docMk/>
            <pc:sldMk cId="349658489" sldId="258"/>
            <ac:spMk id="3" creationId="{4EACD738-C08A-45E0-A947-1F1DC46DC2AD}"/>
          </ac:spMkLst>
        </pc:spChg>
        <pc:spChg chg="add del mod">
          <ac:chgData name="Matt Gilsenan" userId="f71a6ab0-3620-4e68-a71d-ae04fbb3e584" providerId="ADAL" clId="{57E7AA0B-FB8C-438A-99D1-3F016815F7E5}" dt="2017-10-31T11:23:25.347" v="884"/>
          <ac:spMkLst>
            <pc:docMk/>
            <pc:sldMk cId="349658489" sldId="258"/>
            <ac:spMk id="4" creationId="{C0E02561-55FE-4A52-BD16-BA6A54EF5480}"/>
          </ac:spMkLst>
        </pc:spChg>
        <pc:spChg chg="add del mod">
          <ac:chgData name="Matt Gilsenan" userId="f71a6ab0-3620-4e68-a71d-ae04fbb3e584" providerId="ADAL" clId="{57E7AA0B-FB8C-438A-99D1-3F016815F7E5}" dt="2017-10-31T11:23:26.273" v="885"/>
          <ac:spMkLst>
            <pc:docMk/>
            <pc:sldMk cId="349658489" sldId="258"/>
            <ac:spMk id="6" creationId="{ADA4D8B1-A1FB-4FF0-81B0-82D33F732B6D}"/>
          </ac:spMkLst>
        </pc:spChg>
        <pc:spChg chg="add del mod">
          <ac:chgData name="Matt Gilsenan" userId="f71a6ab0-3620-4e68-a71d-ae04fbb3e584" providerId="ADAL" clId="{57E7AA0B-FB8C-438A-99D1-3F016815F7E5}" dt="2017-10-31T11:23:26.273" v="885"/>
          <ac:spMkLst>
            <pc:docMk/>
            <pc:sldMk cId="349658489" sldId="258"/>
            <ac:spMk id="7" creationId="{DC32328C-DEAA-44C2-B3D4-E5DF380DCDD2}"/>
          </ac:spMkLst>
        </pc:spChg>
        <pc:spChg chg="add del mod">
          <ac:chgData name="Matt Gilsenan" userId="f71a6ab0-3620-4e68-a71d-ae04fbb3e584" providerId="ADAL" clId="{57E7AA0B-FB8C-438A-99D1-3F016815F7E5}" dt="2017-10-31T11:23:40.703" v="893"/>
          <ac:spMkLst>
            <pc:docMk/>
            <pc:sldMk cId="349658489" sldId="258"/>
            <ac:spMk id="8" creationId="{1692A550-AEFB-4167-A50D-F3300F82ED6C}"/>
          </ac:spMkLst>
        </pc:spChg>
        <pc:spChg chg="add del mod">
          <ac:chgData name="Matt Gilsenan" userId="f71a6ab0-3620-4e68-a71d-ae04fbb3e584" providerId="ADAL" clId="{57E7AA0B-FB8C-438A-99D1-3F016815F7E5}" dt="2017-10-31T11:23:40.703" v="893"/>
          <ac:spMkLst>
            <pc:docMk/>
            <pc:sldMk cId="349658489" sldId="258"/>
            <ac:spMk id="9" creationId="{05C5EF01-042D-4318-9B4A-61973993F85A}"/>
          </ac:spMkLst>
        </pc:spChg>
        <pc:spChg chg="del">
          <ac:chgData name="Matt Gilsenan" userId="f71a6ab0-3620-4e68-a71d-ae04fbb3e584" providerId="ADAL" clId="{57E7AA0B-FB8C-438A-99D1-3F016815F7E5}" dt="2017-10-31T11:11:57.285" v="814"/>
          <ac:spMkLst>
            <pc:docMk/>
            <pc:sldMk cId="349658489" sldId="258"/>
            <ac:spMk id="10" creationId="{3B0DF90E-6BAD-4E82-8FDF-717C9A357378}"/>
          </ac:spMkLst>
        </pc:spChg>
        <pc:spChg chg="del">
          <ac:chgData name="Matt Gilsenan" userId="f71a6ab0-3620-4e68-a71d-ae04fbb3e584" providerId="ADAL" clId="{57E7AA0B-FB8C-438A-99D1-3F016815F7E5}" dt="2017-10-31T11:11:57.285" v="814"/>
          <ac:spMkLst>
            <pc:docMk/>
            <pc:sldMk cId="349658489" sldId="258"/>
            <ac:spMk id="12" creationId="{13DCC859-0434-4BB8-B6C5-09C88AE698FB}"/>
          </ac:spMkLst>
        </pc:spChg>
        <pc:spChg chg="del">
          <ac:chgData name="Matt Gilsenan" userId="f71a6ab0-3620-4e68-a71d-ae04fbb3e584" providerId="ADAL" clId="{57E7AA0B-FB8C-438A-99D1-3F016815F7E5}" dt="2017-10-31T11:11:57.285" v="814"/>
          <ac:spMkLst>
            <pc:docMk/>
            <pc:sldMk cId="349658489" sldId="258"/>
            <ac:spMk id="14" creationId="{08E7ACFB-B791-4C23-8B17-013FEDC09A89}"/>
          </ac:spMkLst>
        </pc:spChg>
      </pc:sldChg>
      <pc:sldChg chg="addSp delSp modSp del setBg delDesignElem">
        <pc:chgData name="Matt Gilsenan" userId="f71a6ab0-3620-4e68-a71d-ae04fbb3e584" providerId="ADAL" clId="{57E7AA0B-FB8C-438A-99D1-3F016815F7E5}" dt="2017-10-31T13:26:48.209" v="2389" actId="2696"/>
        <pc:sldMkLst>
          <pc:docMk/>
          <pc:sldMk cId="1708812094" sldId="259"/>
        </pc:sldMkLst>
        <pc:spChg chg="add del mod">
          <ac:chgData name="Matt Gilsenan" userId="f71a6ab0-3620-4e68-a71d-ae04fbb3e584" providerId="ADAL" clId="{57E7AA0B-FB8C-438A-99D1-3F016815F7E5}" dt="2017-10-31T11:23:34.599" v="891"/>
          <ac:spMkLst>
            <pc:docMk/>
            <pc:sldMk cId="1708812094" sldId="259"/>
            <ac:spMk id="3" creationId="{5704742E-9E38-4E2C-8882-8036479D310A}"/>
          </ac:spMkLst>
        </pc:spChg>
        <pc:spChg chg="add del mod">
          <ac:chgData name="Matt Gilsenan" userId="f71a6ab0-3620-4e68-a71d-ae04fbb3e584" providerId="ADAL" clId="{57E7AA0B-FB8C-438A-99D1-3F016815F7E5}" dt="2017-10-31T11:23:34.599" v="891"/>
          <ac:spMkLst>
            <pc:docMk/>
            <pc:sldMk cId="1708812094" sldId="259"/>
            <ac:spMk id="4" creationId="{758AAD71-7141-4A5B-B9E4-302E36D4A9F0}"/>
          </ac:spMkLst>
        </pc:spChg>
        <pc:spChg chg="add del mod">
          <ac:chgData name="Matt Gilsenan" userId="f71a6ab0-3620-4e68-a71d-ae04fbb3e584" providerId="ADAL" clId="{57E7AA0B-FB8C-438A-99D1-3F016815F7E5}" dt="2017-10-31T11:23:40.703" v="893"/>
          <ac:spMkLst>
            <pc:docMk/>
            <pc:sldMk cId="1708812094" sldId="259"/>
            <ac:spMk id="6" creationId="{C703FCB1-DEFC-4C65-8FEE-FEC62AFCA58B}"/>
          </ac:spMkLst>
        </pc:spChg>
        <pc:spChg chg="add del mod">
          <ac:chgData name="Matt Gilsenan" userId="f71a6ab0-3620-4e68-a71d-ae04fbb3e584" providerId="ADAL" clId="{57E7AA0B-FB8C-438A-99D1-3F016815F7E5}" dt="2017-10-31T11:23:40.703" v="893"/>
          <ac:spMkLst>
            <pc:docMk/>
            <pc:sldMk cId="1708812094" sldId="259"/>
            <ac:spMk id="7" creationId="{A55BCD8A-3F05-40EC-B7DF-F5ACA4037D5B}"/>
          </ac:spMkLst>
        </pc:spChg>
        <pc:spChg chg="del">
          <ac:chgData name="Matt Gilsenan" userId="f71a6ab0-3620-4e68-a71d-ae04fbb3e584" providerId="ADAL" clId="{57E7AA0B-FB8C-438A-99D1-3F016815F7E5}" dt="2017-10-31T11:11:57.285" v="814"/>
          <ac:spMkLst>
            <pc:docMk/>
            <pc:sldMk cId="1708812094" sldId="259"/>
            <ac:spMk id="10" creationId="{3B0DF90E-6BAD-4E82-8FDF-717C9A357378}"/>
          </ac:spMkLst>
        </pc:spChg>
        <pc:spChg chg="del">
          <ac:chgData name="Matt Gilsenan" userId="f71a6ab0-3620-4e68-a71d-ae04fbb3e584" providerId="ADAL" clId="{57E7AA0B-FB8C-438A-99D1-3F016815F7E5}" dt="2017-10-31T11:11:57.285" v="814"/>
          <ac:spMkLst>
            <pc:docMk/>
            <pc:sldMk cId="1708812094" sldId="259"/>
            <ac:spMk id="12" creationId="{13DCC859-0434-4BB8-B6C5-09C88AE698FB}"/>
          </ac:spMkLst>
        </pc:spChg>
        <pc:spChg chg="del">
          <ac:chgData name="Matt Gilsenan" userId="f71a6ab0-3620-4e68-a71d-ae04fbb3e584" providerId="ADAL" clId="{57E7AA0B-FB8C-438A-99D1-3F016815F7E5}" dt="2017-10-31T11:11:57.285" v="814"/>
          <ac:spMkLst>
            <pc:docMk/>
            <pc:sldMk cId="1708812094" sldId="259"/>
            <ac:spMk id="14" creationId="{08E7ACFB-B791-4C23-8B17-013FEDC09A89}"/>
          </ac:spMkLst>
        </pc:spChg>
        <pc:graphicFrameChg chg="mod">
          <ac:chgData name="Matt Gilsenan" userId="f71a6ab0-3620-4e68-a71d-ae04fbb3e584" providerId="ADAL" clId="{57E7AA0B-FB8C-438A-99D1-3F016815F7E5}" dt="2017-10-31T10:22:32.760" v="310" actId="20577"/>
          <ac:graphicFrameMkLst>
            <pc:docMk/>
            <pc:sldMk cId="1708812094" sldId="259"/>
            <ac:graphicFrameMk id="5" creationId="{00000000-0000-0000-0000-000000000000}"/>
          </ac:graphicFrameMkLst>
        </pc:graphicFrameChg>
      </pc:sldChg>
      <pc:sldChg chg="addSp delSp modSp del setBg delDesignElem">
        <pc:chgData name="Matt Gilsenan" userId="f71a6ab0-3620-4e68-a71d-ae04fbb3e584" providerId="ADAL" clId="{57E7AA0B-FB8C-438A-99D1-3F016815F7E5}" dt="2017-10-31T14:36:07.178" v="3087" actId="2696"/>
        <pc:sldMkLst>
          <pc:docMk/>
          <pc:sldMk cId="3766776315" sldId="260"/>
        </pc:sldMkLst>
        <pc:spChg chg="add del mod">
          <ac:chgData name="Matt Gilsenan" userId="f71a6ab0-3620-4e68-a71d-ae04fbb3e584" providerId="ADAL" clId="{57E7AA0B-FB8C-438A-99D1-3F016815F7E5}" dt="2017-10-31T11:23:40.703" v="893"/>
          <ac:spMkLst>
            <pc:docMk/>
            <pc:sldMk cId="3766776315" sldId="260"/>
            <ac:spMk id="3" creationId="{6F47EEBB-B68B-4835-AEE2-803ABBB94B61}"/>
          </ac:spMkLst>
        </pc:spChg>
        <pc:spChg chg="add del mod">
          <ac:chgData name="Matt Gilsenan" userId="f71a6ab0-3620-4e68-a71d-ae04fbb3e584" providerId="ADAL" clId="{57E7AA0B-FB8C-438A-99D1-3F016815F7E5}" dt="2017-10-31T11:23:40.703" v="893"/>
          <ac:spMkLst>
            <pc:docMk/>
            <pc:sldMk cId="3766776315" sldId="260"/>
            <ac:spMk id="4" creationId="{5ADAB090-11C5-4656-87EC-91EB7D791566}"/>
          </ac:spMkLst>
        </pc:spChg>
        <pc:spChg chg="del">
          <ac:chgData name="Matt Gilsenan" userId="f71a6ab0-3620-4e68-a71d-ae04fbb3e584" providerId="ADAL" clId="{57E7AA0B-FB8C-438A-99D1-3F016815F7E5}" dt="2017-10-31T11:11:57.285" v="814"/>
          <ac:spMkLst>
            <pc:docMk/>
            <pc:sldMk cId="3766776315" sldId="260"/>
            <ac:spMk id="6" creationId="{3B0DF90E-6BAD-4E82-8FDF-717C9A357378}"/>
          </ac:spMkLst>
        </pc:spChg>
        <pc:spChg chg="del">
          <ac:chgData name="Matt Gilsenan" userId="f71a6ab0-3620-4e68-a71d-ae04fbb3e584" providerId="ADAL" clId="{57E7AA0B-FB8C-438A-99D1-3F016815F7E5}" dt="2017-10-31T11:11:57.285" v="814"/>
          <ac:spMkLst>
            <pc:docMk/>
            <pc:sldMk cId="3766776315" sldId="260"/>
            <ac:spMk id="7" creationId="{13DCC859-0434-4BB8-B6C5-09C88AE698FB}"/>
          </ac:spMkLst>
        </pc:spChg>
        <pc:spChg chg="del">
          <ac:chgData name="Matt Gilsenan" userId="f71a6ab0-3620-4e68-a71d-ae04fbb3e584" providerId="ADAL" clId="{57E7AA0B-FB8C-438A-99D1-3F016815F7E5}" dt="2017-10-31T11:11:57.285" v="814"/>
          <ac:spMkLst>
            <pc:docMk/>
            <pc:sldMk cId="3766776315" sldId="260"/>
            <ac:spMk id="8" creationId="{08E7ACFB-B791-4C23-8B17-013FEDC09A89}"/>
          </ac:spMkLst>
        </pc:spChg>
      </pc:sldChg>
      <pc:sldChg chg="addSp delSp modSp del setBg delDesignElem">
        <pc:chgData name="Matt Gilsenan" userId="f71a6ab0-3620-4e68-a71d-ae04fbb3e584" providerId="ADAL" clId="{57E7AA0B-FB8C-438A-99D1-3F016815F7E5}" dt="2017-10-31T15:37:48.168" v="3454" actId="2696"/>
        <pc:sldMkLst>
          <pc:docMk/>
          <pc:sldMk cId="3179741812" sldId="261"/>
        </pc:sldMkLst>
        <pc:spChg chg="add del mod">
          <ac:chgData name="Matt Gilsenan" userId="f71a6ab0-3620-4e68-a71d-ae04fbb3e584" providerId="ADAL" clId="{57E7AA0B-FB8C-438A-99D1-3F016815F7E5}" dt="2017-10-31T11:23:40.703" v="893"/>
          <ac:spMkLst>
            <pc:docMk/>
            <pc:sldMk cId="3179741812" sldId="261"/>
            <ac:spMk id="3" creationId="{CC4F14B9-0DCE-423E-810B-D04C89F9765D}"/>
          </ac:spMkLst>
        </pc:spChg>
        <pc:spChg chg="add del mod">
          <ac:chgData name="Matt Gilsenan" userId="f71a6ab0-3620-4e68-a71d-ae04fbb3e584" providerId="ADAL" clId="{57E7AA0B-FB8C-438A-99D1-3F016815F7E5}" dt="2017-10-31T11:23:40.703" v="893"/>
          <ac:spMkLst>
            <pc:docMk/>
            <pc:sldMk cId="3179741812" sldId="261"/>
            <ac:spMk id="4" creationId="{EC9CE72B-C6B0-4318-9F80-FBCC7D5A7F05}"/>
          </ac:spMkLst>
        </pc:spChg>
        <pc:spChg chg="del">
          <ac:chgData name="Matt Gilsenan" userId="f71a6ab0-3620-4e68-a71d-ae04fbb3e584" providerId="ADAL" clId="{57E7AA0B-FB8C-438A-99D1-3F016815F7E5}" dt="2017-10-31T11:11:57.285" v="814"/>
          <ac:spMkLst>
            <pc:docMk/>
            <pc:sldMk cId="3179741812" sldId="261"/>
            <ac:spMk id="10" creationId="{3B0DF90E-6BAD-4E82-8FDF-717C9A357378}"/>
          </ac:spMkLst>
        </pc:spChg>
        <pc:spChg chg="del">
          <ac:chgData name="Matt Gilsenan" userId="f71a6ab0-3620-4e68-a71d-ae04fbb3e584" providerId="ADAL" clId="{57E7AA0B-FB8C-438A-99D1-3F016815F7E5}" dt="2017-10-31T11:11:57.285" v="814"/>
          <ac:spMkLst>
            <pc:docMk/>
            <pc:sldMk cId="3179741812" sldId="261"/>
            <ac:spMk id="12" creationId="{13DCC859-0434-4BB8-B6C5-09C88AE698FB}"/>
          </ac:spMkLst>
        </pc:spChg>
        <pc:spChg chg="del">
          <ac:chgData name="Matt Gilsenan" userId="f71a6ab0-3620-4e68-a71d-ae04fbb3e584" providerId="ADAL" clId="{57E7AA0B-FB8C-438A-99D1-3F016815F7E5}" dt="2017-10-31T11:11:57.285" v="814"/>
          <ac:spMkLst>
            <pc:docMk/>
            <pc:sldMk cId="3179741812" sldId="261"/>
            <ac:spMk id="14" creationId="{08E7ACFB-B791-4C23-8B17-013FEDC09A89}"/>
          </ac:spMkLst>
        </pc:spChg>
      </pc:sldChg>
      <pc:sldChg chg="addSp delSp modSp del setBg delDesignElem">
        <pc:chgData name="Matt Gilsenan" userId="f71a6ab0-3620-4e68-a71d-ae04fbb3e584" providerId="ADAL" clId="{57E7AA0B-FB8C-438A-99D1-3F016815F7E5}" dt="2017-10-31T15:50:01.773" v="3529" actId="2696"/>
        <pc:sldMkLst>
          <pc:docMk/>
          <pc:sldMk cId="958861399" sldId="262"/>
        </pc:sldMkLst>
        <pc:spChg chg="add del mod">
          <ac:chgData name="Matt Gilsenan" userId="f71a6ab0-3620-4e68-a71d-ae04fbb3e584" providerId="ADAL" clId="{57E7AA0B-FB8C-438A-99D1-3F016815F7E5}" dt="2017-10-31T11:23:40.703" v="893"/>
          <ac:spMkLst>
            <pc:docMk/>
            <pc:sldMk cId="958861399" sldId="262"/>
            <ac:spMk id="3" creationId="{F71E958C-32D9-4D29-AF5F-0830FFB2C3E4}"/>
          </ac:spMkLst>
        </pc:spChg>
        <pc:spChg chg="add del mod">
          <ac:chgData name="Matt Gilsenan" userId="f71a6ab0-3620-4e68-a71d-ae04fbb3e584" providerId="ADAL" clId="{57E7AA0B-FB8C-438A-99D1-3F016815F7E5}" dt="2017-10-31T11:23:40.703" v="893"/>
          <ac:spMkLst>
            <pc:docMk/>
            <pc:sldMk cId="958861399" sldId="262"/>
            <ac:spMk id="4" creationId="{B650EAFF-4225-4DEF-85F0-8CF4F598094B}"/>
          </ac:spMkLst>
        </pc:spChg>
        <pc:spChg chg="del">
          <ac:chgData name="Matt Gilsenan" userId="f71a6ab0-3620-4e68-a71d-ae04fbb3e584" providerId="ADAL" clId="{57E7AA0B-FB8C-438A-99D1-3F016815F7E5}" dt="2017-10-31T11:11:57.285" v="814"/>
          <ac:spMkLst>
            <pc:docMk/>
            <pc:sldMk cId="958861399" sldId="262"/>
            <ac:spMk id="10" creationId="{3B0DF90E-6BAD-4E82-8FDF-717C9A357378}"/>
          </ac:spMkLst>
        </pc:spChg>
        <pc:spChg chg="del">
          <ac:chgData name="Matt Gilsenan" userId="f71a6ab0-3620-4e68-a71d-ae04fbb3e584" providerId="ADAL" clId="{57E7AA0B-FB8C-438A-99D1-3F016815F7E5}" dt="2017-10-31T11:11:57.285" v="814"/>
          <ac:spMkLst>
            <pc:docMk/>
            <pc:sldMk cId="958861399" sldId="262"/>
            <ac:spMk id="12" creationId="{13DCC859-0434-4BB8-B6C5-09C88AE698FB}"/>
          </ac:spMkLst>
        </pc:spChg>
        <pc:spChg chg="del">
          <ac:chgData name="Matt Gilsenan" userId="f71a6ab0-3620-4e68-a71d-ae04fbb3e584" providerId="ADAL" clId="{57E7AA0B-FB8C-438A-99D1-3F016815F7E5}" dt="2017-10-31T11:11:57.285" v="814"/>
          <ac:spMkLst>
            <pc:docMk/>
            <pc:sldMk cId="958861399" sldId="262"/>
            <ac:spMk id="14" creationId="{08E7ACFB-B791-4C23-8B17-013FEDC09A89}"/>
          </ac:spMkLst>
        </pc:spChg>
        <pc:graphicFrameChg chg="mod">
          <ac:chgData name="Matt Gilsenan" userId="f71a6ab0-3620-4e68-a71d-ae04fbb3e584" providerId="ADAL" clId="{57E7AA0B-FB8C-438A-99D1-3F016815F7E5}" dt="2017-10-31T15:48:19.744" v="3490" actId="207"/>
          <ac:graphicFrameMkLst>
            <pc:docMk/>
            <pc:sldMk cId="958861399" sldId="262"/>
            <ac:graphicFrameMk id="5" creationId="{00000000-0000-0000-0000-000000000000}"/>
          </ac:graphicFrameMkLst>
        </pc:graphicFrameChg>
      </pc:sldChg>
      <pc:sldChg chg="addSp delSp modSp del setBg delDesignElem">
        <pc:chgData name="Matt Gilsenan" userId="f71a6ab0-3620-4e68-a71d-ae04fbb3e584" providerId="ADAL" clId="{57E7AA0B-FB8C-438A-99D1-3F016815F7E5}" dt="2017-10-31T15:47:52.440" v="3489" actId="2696"/>
        <pc:sldMkLst>
          <pc:docMk/>
          <pc:sldMk cId="4111612242" sldId="263"/>
        </pc:sldMkLst>
        <pc:spChg chg="add del mod">
          <ac:chgData name="Matt Gilsenan" userId="f71a6ab0-3620-4e68-a71d-ae04fbb3e584" providerId="ADAL" clId="{57E7AA0B-FB8C-438A-99D1-3F016815F7E5}" dt="2017-10-31T11:23:40.703" v="893"/>
          <ac:spMkLst>
            <pc:docMk/>
            <pc:sldMk cId="4111612242" sldId="263"/>
            <ac:spMk id="3" creationId="{CDFC5DCA-BE5E-406C-90F5-49739CB5B4C4}"/>
          </ac:spMkLst>
        </pc:spChg>
        <pc:spChg chg="add del mod">
          <ac:chgData name="Matt Gilsenan" userId="f71a6ab0-3620-4e68-a71d-ae04fbb3e584" providerId="ADAL" clId="{57E7AA0B-FB8C-438A-99D1-3F016815F7E5}" dt="2017-10-31T11:23:40.703" v="893"/>
          <ac:spMkLst>
            <pc:docMk/>
            <pc:sldMk cId="4111612242" sldId="263"/>
            <ac:spMk id="4" creationId="{AB57C33B-1E26-462A-A2CE-88CB7FB66AD8}"/>
          </ac:spMkLst>
        </pc:spChg>
        <pc:spChg chg="del">
          <ac:chgData name="Matt Gilsenan" userId="f71a6ab0-3620-4e68-a71d-ae04fbb3e584" providerId="ADAL" clId="{57E7AA0B-FB8C-438A-99D1-3F016815F7E5}" dt="2017-10-31T11:11:57.285" v="814"/>
          <ac:spMkLst>
            <pc:docMk/>
            <pc:sldMk cId="4111612242" sldId="263"/>
            <ac:spMk id="10" creationId="{3B0DF90E-6BAD-4E82-8FDF-717C9A357378}"/>
          </ac:spMkLst>
        </pc:spChg>
        <pc:spChg chg="del">
          <ac:chgData name="Matt Gilsenan" userId="f71a6ab0-3620-4e68-a71d-ae04fbb3e584" providerId="ADAL" clId="{57E7AA0B-FB8C-438A-99D1-3F016815F7E5}" dt="2017-10-31T11:11:57.285" v="814"/>
          <ac:spMkLst>
            <pc:docMk/>
            <pc:sldMk cId="4111612242" sldId="263"/>
            <ac:spMk id="12" creationId="{13DCC859-0434-4BB8-B6C5-09C88AE698FB}"/>
          </ac:spMkLst>
        </pc:spChg>
        <pc:spChg chg="del">
          <ac:chgData name="Matt Gilsenan" userId="f71a6ab0-3620-4e68-a71d-ae04fbb3e584" providerId="ADAL" clId="{57E7AA0B-FB8C-438A-99D1-3F016815F7E5}" dt="2017-10-31T11:11:57.285" v="814"/>
          <ac:spMkLst>
            <pc:docMk/>
            <pc:sldMk cId="4111612242" sldId="263"/>
            <ac:spMk id="14" creationId="{08E7ACFB-B791-4C23-8B17-013FEDC09A89}"/>
          </ac:spMkLst>
        </pc:spChg>
      </pc:sldChg>
      <pc:sldChg chg="addSp delSp modSp del setBg delDesignElem">
        <pc:chgData name="Matt Gilsenan" userId="f71a6ab0-3620-4e68-a71d-ae04fbb3e584" providerId="ADAL" clId="{57E7AA0B-FB8C-438A-99D1-3F016815F7E5}" dt="2017-10-31T12:47:16.795" v="2247" actId="2696"/>
        <pc:sldMkLst>
          <pc:docMk/>
          <pc:sldMk cId="2671096450" sldId="264"/>
        </pc:sldMkLst>
        <pc:spChg chg="add del mod">
          <ac:chgData name="Matt Gilsenan" userId="f71a6ab0-3620-4e68-a71d-ae04fbb3e584" providerId="ADAL" clId="{57E7AA0B-FB8C-438A-99D1-3F016815F7E5}" dt="2017-10-31T11:23:28.582" v="887"/>
          <ac:spMkLst>
            <pc:docMk/>
            <pc:sldMk cId="2671096450" sldId="264"/>
            <ac:spMk id="4" creationId="{F3ED3FAA-876D-40B7-BB8D-91C84557BE0D}"/>
          </ac:spMkLst>
        </pc:spChg>
        <pc:spChg chg="add del mod">
          <ac:chgData name="Matt Gilsenan" userId="f71a6ab0-3620-4e68-a71d-ae04fbb3e584" providerId="ADAL" clId="{57E7AA0B-FB8C-438A-99D1-3F016815F7E5}" dt="2017-10-31T11:23:28.582" v="887"/>
          <ac:spMkLst>
            <pc:docMk/>
            <pc:sldMk cId="2671096450" sldId="264"/>
            <ac:spMk id="5" creationId="{0C0A974F-8502-47A3-A9B0-2056D4E36B78}"/>
          </ac:spMkLst>
        </pc:spChg>
        <pc:spChg chg="add del mod">
          <ac:chgData name="Matt Gilsenan" userId="f71a6ab0-3620-4e68-a71d-ae04fbb3e584" providerId="ADAL" clId="{57E7AA0B-FB8C-438A-99D1-3F016815F7E5}" dt="2017-10-31T11:23:40.703" v="893"/>
          <ac:spMkLst>
            <pc:docMk/>
            <pc:sldMk cId="2671096450" sldId="264"/>
            <ac:spMk id="6" creationId="{F3646EA6-1773-44BF-ABED-5AF7E86B935C}"/>
          </ac:spMkLst>
        </pc:spChg>
        <pc:spChg chg="add del mod">
          <ac:chgData name="Matt Gilsenan" userId="f71a6ab0-3620-4e68-a71d-ae04fbb3e584" providerId="ADAL" clId="{57E7AA0B-FB8C-438A-99D1-3F016815F7E5}" dt="2017-10-31T11:23:40.703" v="893"/>
          <ac:spMkLst>
            <pc:docMk/>
            <pc:sldMk cId="2671096450" sldId="264"/>
            <ac:spMk id="7" creationId="{1D24DAFB-86CB-4BEA-AC57-B68992FC9001}"/>
          </ac:spMkLst>
        </pc:spChg>
        <pc:spChg chg="del">
          <ac:chgData name="Matt Gilsenan" userId="f71a6ab0-3620-4e68-a71d-ae04fbb3e584" providerId="ADAL" clId="{57E7AA0B-FB8C-438A-99D1-3F016815F7E5}" dt="2017-10-31T11:11:57.285" v="814"/>
          <ac:spMkLst>
            <pc:docMk/>
            <pc:sldMk cId="2671096450" sldId="264"/>
            <ac:spMk id="21" creationId="{EA67B5B4-3A24-436E-B663-1B2EBFF8A0CD}"/>
          </ac:spMkLst>
        </pc:spChg>
        <pc:spChg chg="del">
          <ac:chgData name="Matt Gilsenan" userId="f71a6ab0-3620-4e68-a71d-ae04fbb3e584" providerId="ADAL" clId="{57E7AA0B-FB8C-438A-99D1-3F016815F7E5}" dt="2017-10-31T11:11:57.285" v="814"/>
          <ac:spMkLst>
            <pc:docMk/>
            <pc:sldMk cId="2671096450" sldId="264"/>
            <ac:spMk id="23" creationId="{987FDF89-C993-41F4-A1B8-DBAFF16008A9}"/>
          </ac:spMkLst>
        </pc:spChg>
        <pc:spChg chg="del">
          <ac:chgData name="Matt Gilsenan" userId="f71a6ab0-3620-4e68-a71d-ae04fbb3e584" providerId="ADAL" clId="{57E7AA0B-FB8C-438A-99D1-3F016815F7E5}" dt="2017-10-31T11:11:57.285" v="814"/>
          <ac:spMkLst>
            <pc:docMk/>
            <pc:sldMk cId="2671096450" sldId="264"/>
            <ac:spMk id="25" creationId="{64E585EA-75FD-4025-8270-F66A58A15CDA}"/>
          </ac:spMkLst>
        </pc:spChg>
      </pc:sldChg>
      <pc:sldChg chg="addSp delSp modSp del setBg delDesignElem">
        <pc:chgData name="Matt Gilsenan" userId="f71a6ab0-3620-4e68-a71d-ae04fbb3e584" providerId="ADAL" clId="{57E7AA0B-FB8C-438A-99D1-3F016815F7E5}" dt="2017-10-31T12:46:09.894" v="2239" actId="2696"/>
        <pc:sldMkLst>
          <pc:docMk/>
          <pc:sldMk cId="3471917354" sldId="265"/>
        </pc:sldMkLst>
        <pc:spChg chg="mod">
          <ac:chgData name="Matt Gilsenan" userId="f71a6ab0-3620-4e68-a71d-ae04fbb3e584" providerId="ADAL" clId="{57E7AA0B-FB8C-438A-99D1-3F016815F7E5}" dt="2017-10-31T10:14:21" v="17" actId="6549"/>
          <ac:spMkLst>
            <pc:docMk/>
            <pc:sldMk cId="3471917354" sldId="265"/>
            <ac:spMk id="3" creationId="{ECE0F6D3-28A5-4E38-BB21-7409DCDC45C6}"/>
          </ac:spMkLst>
        </pc:spChg>
        <pc:spChg chg="add del mod">
          <ac:chgData name="Matt Gilsenan" userId="f71a6ab0-3620-4e68-a71d-ae04fbb3e584" providerId="ADAL" clId="{57E7AA0B-FB8C-438A-99D1-3F016815F7E5}" dt="2017-10-31T11:23:27.203" v="886"/>
          <ac:spMkLst>
            <pc:docMk/>
            <pc:sldMk cId="3471917354" sldId="265"/>
            <ac:spMk id="4" creationId="{93C95255-026D-448E-B3AE-291AAD13D496}"/>
          </ac:spMkLst>
        </pc:spChg>
        <pc:spChg chg="add del mod">
          <ac:chgData name="Matt Gilsenan" userId="f71a6ab0-3620-4e68-a71d-ae04fbb3e584" providerId="ADAL" clId="{57E7AA0B-FB8C-438A-99D1-3F016815F7E5}" dt="2017-10-31T11:23:27.203" v="886"/>
          <ac:spMkLst>
            <pc:docMk/>
            <pc:sldMk cId="3471917354" sldId="265"/>
            <ac:spMk id="5" creationId="{F56EE3BC-EEBB-4EDC-9CFA-0F523E58B122}"/>
          </ac:spMkLst>
        </pc:spChg>
        <pc:spChg chg="add del mod">
          <ac:chgData name="Matt Gilsenan" userId="f71a6ab0-3620-4e68-a71d-ae04fbb3e584" providerId="ADAL" clId="{57E7AA0B-FB8C-438A-99D1-3F016815F7E5}" dt="2017-10-31T11:23:40.703" v="893"/>
          <ac:spMkLst>
            <pc:docMk/>
            <pc:sldMk cId="3471917354" sldId="265"/>
            <ac:spMk id="6" creationId="{9E9C68F2-EABE-4E37-81BB-6CD2E8B33342}"/>
          </ac:spMkLst>
        </pc:spChg>
        <pc:spChg chg="add del mod">
          <ac:chgData name="Matt Gilsenan" userId="f71a6ab0-3620-4e68-a71d-ae04fbb3e584" providerId="ADAL" clId="{57E7AA0B-FB8C-438A-99D1-3F016815F7E5}" dt="2017-10-31T11:23:40.703" v="893"/>
          <ac:spMkLst>
            <pc:docMk/>
            <pc:sldMk cId="3471917354" sldId="265"/>
            <ac:spMk id="7" creationId="{31A54EF0-39BE-43BF-A7AB-1437ADD993B7}"/>
          </ac:spMkLst>
        </pc:spChg>
        <pc:spChg chg="del">
          <ac:chgData name="Matt Gilsenan" userId="f71a6ab0-3620-4e68-a71d-ae04fbb3e584" providerId="ADAL" clId="{57E7AA0B-FB8C-438A-99D1-3F016815F7E5}" dt="2017-10-31T11:11:57.285" v="814"/>
          <ac:spMkLst>
            <pc:docMk/>
            <pc:sldMk cId="3471917354" sldId="265"/>
            <ac:spMk id="21" creationId="{EA67B5B4-3A24-436E-B663-1B2EBFF8A0CD}"/>
          </ac:spMkLst>
        </pc:spChg>
        <pc:spChg chg="del">
          <ac:chgData name="Matt Gilsenan" userId="f71a6ab0-3620-4e68-a71d-ae04fbb3e584" providerId="ADAL" clId="{57E7AA0B-FB8C-438A-99D1-3F016815F7E5}" dt="2017-10-31T11:11:57.285" v="814"/>
          <ac:spMkLst>
            <pc:docMk/>
            <pc:sldMk cId="3471917354" sldId="265"/>
            <ac:spMk id="23" creationId="{987FDF89-C993-41F4-A1B8-DBAFF16008A9}"/>
          </ac:spMkLst>
        </pc:spChg>
        <pc:spChg chg="del">
          <ac:chgData name="Matt Gilsenan" userId="f71a6ab0-3620-4e68-a71d-ae04fbb3e584" providerId="ADAL" clId="{57E7AA0B-FB8C-438A-99D1-3F016815F7E5}" dt="2017-10-31T11:11:57.285" v="814"/>
          <ac:spMkLst>
            <pc:docMk/>
            <pc:sldMk cId="3471917354" sldId="265"/>
            <ac:spMk id="25" creationId="{64E585EA-75FD-4025-8270-F66A58A15CDA}"/>
          </ac:spMkLst>
        </pc:spChg>
      </pc:sldChg>
      <pc:sldChg chg="addSp delSp modSp del setBg delDesignElem">
        <pc:chgData name="Matt Gilsenan" userId="f71a6ab0-3620-4e68-a71d-ae04fbb3e584" providerId="ADAL" clId="{57E7AA0B-FB8C-438A-99D1-3F016815F7E5}" dt="2017-10-31T12:48:51.776" v="2254" actId="2696"/>
        <pc:sldMkLst>
          <pc:docMk/>
          <pc:sldMk cId="1800881825" sldId="266"/>
        </pc:sldMkLst>
        <pc:spChg chg="mod">
          <ac:chgData name="Matt Gilsenan" userId="f71a6ab0-3620-4e68-a71d-ae04fbb3e584" providerId="ADAL" clId="{57E7AA0B-FB8C-438A-99D1-3F016815F7E5}" dt="2017-10-31T10:16:01.824" v="36" actId="6549"/>
          <ac:spMkLst>
            <pc:docMk/>
            <pc:sldMk cId="1800881825" sldId="266"/>
            <ac:spMk id="3" creationId="{ECE0F6D3-28A5-4E38-BB21-7409DCDC45C6}"/>
          </ac:spMkLst>
        </pc:spChg>
        <pc:spChg chg="add del mod">
          <ac:chgData name="Matt Gilsenan" userId="f71a6ab0-3620-4e68-a71d-ae04fbb3e584" providerId="ADAL" clId="{57E7AA0B-FB8C-438A-99D1-3F016815F7E5}" dt="2017-10-31T11:23:29.479" v="888"/>
          <ac:spMkLst>
            <pc:docMk/>
            <pc:sldMk cId="1800881825" sldId="266"/>
            <ac:spMk id="4" creationId="{4CC1DD0B-D447-4D67-B513-B7488483FD6D}"/>
          </ac:spMkLst>
        </pc:spChg>
        <pc:spChg chg="add del mod">
          <ac:chgData name="Matt Gilsenan" userId="f71a6ab0-3620-4e68-a71d-ae04fbb3e584" providerId="ADAL" clId="{57E7AA0B-FB8C-438A-99D1-3F016815F7E5}" dt="2017-10-31T11:23:29.479" v="888"/>
          <ac:spMkLst>
            <pc:docMk/>
            <pc:sldMk cId="1800881825" sldId="266"/>
            <ac:spMk id="5" creationId="{D556A167-10C4-4402-8073-9D86F61A03E8}"/>
          </ac:spMkLst>
        </pc:spChg>
        <pc:spChg chg="add del mod">
          <ac:chgData name="Matt Gilsenan" userId="f71a6ab0-3620-4e68-a71d-ae04fbb3e584" providerId="ADAL" clId="{57E7AA0B-FB8C-438A-99D1-3F016815F7E5}" dt="2017-10-31T11:23:40.703" v="893"/>
          <ac:spMkLst>
            <pc:docMk/>
            <pc:sldMk cId="1800881825" sldId="266"/>
            <ac:spMk id="6" creationId="{3AE0FA37-CB5C-4754-8960-6D86A19B5159}"/>
          </ac:spMkLst>
        </pc:spChg>
        <pc:spChg chg="add del mod">
          <ac:chgData name="Matt Gilsenan" userId="f71a6ab0-3620-4e68-a71d-ae04fbb3e584" providerId="ADAL" clId="{57E7AA0B-FB8C-438A-99D1-3F016815F7E5}" dt="2017-10-31T11:23:40.703" v="893"/>
          <ac:spMkLst>
            <pc:docMk/>
            <pc:sldMk cId="1800881825" sldId="266"/>
            <ac:spMk id="7" creationId="{484CFDD4-6EDE-4D1B-B4AA-50AF0E79314C}"/>
          </ac:spMkLst>
        </pc:spChg>
        <pc:spChg chg="del">
          <ac:chgData name="Matt Gilsenan" userId="f71a6ab0-3620-4e68-a71d-ae04fbb3e584" providerId="ADAL" clId="{57E7AA0B-FB8C-438A-99D1-3F016815F7E5}" dt="2017-10-31T11:11:57.285" v="814"/>
          <ac:spMkLst>
            <pc:docMk/>
            <pc:sldMk cId="1800881825" sldId="266"/>
            <ac:spMk id="21" creationId="{EA67B5B4-3A24-436E-B663-1B2EBFF8A0CD}"/>
          </ac:spMkLst>
        </pc:spChg>
        <pc:spChg chg="del">
          <ac:chgData name="Matt Gilsenan" userId="f71a6ab0-3620-4e68-a71d-ae04fbb3e584" providerId="ADAL" clId="{57E7AA0B-FB8C-438A-99D1-3F016815F7E5}" dt="2017-10-31T11:11:57.285" v="814"/>
          <ac:spMkLst>
            <pc:docMk/>
            <pc:sldMk cId="1800881825" sldId="266"/>
            <ac:spMk id="23" creationId="{987FDF89-C993-41F4-A1B8-DBAFF16008A9}"/>
          </ac:spMkLst>
        </pc:spChg>
        <pc:spChg chg="del">
          <ac:chgData name="Matt Gilsenan" userId="f71a6ab0-3620-4e68-a71d-ae04fbb3e584" providerId="ADAL" clId="{57E7AA0B-FB8C-438A-99D1-3F016815F7E5}" dt="2017-10-31T11:11:57.285" v="814"/>
          <ac:spMkLst>
            <pc:docMk/>
            <pc:sldMk cId="1800881825" sldId="266"/>
            <ac:spMk id="25" creationId="{64E585EA-75FD-4025-8270-F66A58A15CDA}"/>
          </ac:spMkLst>
        </pc:spChg>
      </pc:sldChg>
      <pc:sldChg chg="addSp delSp modSp del setBg delDesignElem">
        <pc:chgData name="Matt Gilsenan" userId="f71a6ab0-3620-4e68-a71d-ae04fbb3e584" providerId="ADAL" clId="{57E7AA0B-FB8C-438A-99D1-3F016815F7E5}" dt="2017-10-31T12:49:52.083" v="2261" actId="2696"/>
        <pc:sldMkLst>
          <pc:docMk/>
          <pc:sldMk cId="1240217618" sldId="267"/>
        </pc:sldMkLst>
        <pc:spChg chg="mod">
          <ac:chgData name="Matt Gilsenan" userId="f71a6ab0-3620-4e68-a71d-ae04fbb3e584" providerId="ADAL" clId="{57E7AA0B-FB8C-438A-99D1-3F016815F7E5}" dt="2017-10-31T10:17:04.704" v="64" actId="20577"/>
          <ac:spMkLst>
            <pc:docMk/>
            <pc:sldMk cId="1240217618" sldId="267"/>
            <ac:spMk id="3" creationId="{ECE0F6D3-28A5-4E38-BB21-7409DCDC45C6}"/>
          </ac:spMkLst>
        </pc:spChg>
        <pc:spChg chg="add del mod">
          <ac:chgData name="Matt Gilsenan" userId="f71a6ab0-3620-4e68-a71d-ae04fbb3e584" providerId="ADAL" clId="{57E7AA0B-FB8C-438A-99D1-3F016815F7E5}" dt="2017-10-31T11:23:30.392" v="889"/>
          <ac:spMkLst>
            <pc:docMk/>
            <pc:sldMk cId="1240217618" sldId="267"/>
            <ac:spMk id="4" creationId="{454FF76B-0900-41D6-A4F5-0F6B0821F88F}"/>
          </ac:spMkLst>
        </pc:spChg>
        <pc:spChg chg="add del mod">
          <ac:chgData name="Matt Gilsenan" userId="f71a6ab0-3620-4e68-a71d-ae04fbb3e584" providerId="ADAL" clId="{57E7AA0B-FB8C-438A-99D1-3F016815F7E5}" dt="2017-10-31T11:23:30.392" v="889"/>
          <ac:spMkLst>
            <pc:docMk/>
            <pc:sldMk cId="1240217618" sldId="267"/>
            <ac:spMk id="5" creationId="{5161FA73-7748-4AEB-82F2-AF6A1F4875BF}"/>
          </ac:spMkLst>
        </pc:spChg>
        <pc:spChg chg="add del mod">
          <ac:chgData name="Matt Gilsenan" userId="f71a6ab0-3620-4e68-a71d-ae04fbb3e584" providerId="ADAL" clId="{57E7AA0B-FB8C-438A-99D1-3F016815F7E5}" dt="2017-10-31T11:23:40.703" v="893"/>
          <ac:spMkLst>
            <pc:docMk/>
            <pc:sldMk cId="1240217618" sldId="267"/>
            <ac:spMk id="6" creationId="{32ADC62E-B27A-42FE-A796-B77939A1855F}"/>
          </ac:spMkLst>
        </pc:spChg>
        <pc:spChg chg="add del mod">
          <ac:chgData name="Matt Gilsenan" userId="f71a6ab0-3620-4e68-a71d-ae04fbb3e584" providerId="ADAL" clId="{57E7AA0B-FB8C-438A-99D1-3F016815F7E5}" dt="2017-10-31T11:23:40.703" v="893"/>
          <ac:spMkLst>
            <pc:docMk/>
            <pc:sldMk cId="1240217618" sldId="267"/>
            <ac:spMk id="7" creationId="{01F937FA-6B99-45D2-B391-938A5B74421E}"/>
          </ac:spMkLst>
        </pc:spChg>
        <pc:spChg chg="del">
          <ac:chgData name="Matt Gilsenan" userId="f71a6ab0-3620-4e68-a71d-ae04fbb3e584" providerId="ADAL" clId="{57E7AA0B-FB8C-438A-99D1-3F016815F7E5}" dt="2017-10-31T11:11:57.285" v="814"/>
          <ac:spMkLst>
            <pc:docMk/>
            <pc:sldMk cId="1240217618" sldId="267"/>
            <ac:spMk id="21" creationId="{EA67B5B4-3A24-436E-B663-1B2EBFF8A0CD}"/>
          </ac:spMkLst>
        </pc:spChg>
        <pc:spChg chg="del">
          <ac:chgData name="Matt Gilsenan" userId="f71a6ab0-3620-4e68-a71d-ae04fbb3e584" providerId="ADAL" clId="{57E7AA0B-FB8C-438A-99D1-3F016815F7E5}" dt="2017-10-31T11:11:57.285" v="814"/>
          <ac:spMkLst>
            <pc:docMk/>
            <pc:sldMk cId="1240217618" sldId="267"/>
            <ac:spMk id="23" creationId="{987FDF89-C993-41F4-A1B8-DBAFF16008A9}"/>
          </ac:spMkLst>
        </pc:spChg>
        <pc:spChg chg="del">
          <ac:chgData name="Matt Gilsenan" userId="f71a6ab0-3620-4e68-a71d-ae04fbb3e584" providerId="ADAL" clId="{57E7AA0B-FB8C-438A-99D1-3F016815F7E5}" dt="2017-10-31T11:11:57.285" v="814"/>
          <ac:spMkLst>
            <pc:docMk/>
            <pc:sldMk cId="1240217618" sldId="267"/>
            <ac:spMk id="25" creationId="{64E585EA-75FD-4025-8270-F66A58A15CDA}"/>
          </ac:spMkLst>
        </pc:spChg>
      </pc:sldChg>
      <pc:sldChg chg="addSp delSp modSp del setBg delDesignElem">
        <pc:chgData name="Matt Gilsenan" userId="f71a6ab0-3620-4e68-a71d-ae04fbb3e584" providerId="ADAL" clId="{57E7AA0B-FB8C-438A-99D1-3F016815F7E5}" dt="2017-10-31T13:28:57.519" v="2425" actId="2696"/>
        <pc:sldMkLst>
          <pc:docMk/>
          <pc:sldMk cId="4215243663" sldId="268"/>
        </pc:sldMkLst>
        <pc:spChg chg="add del mod">
          <ac:chgData name="Matt Gilsenan" userId="f71a6ab0-3620-4e68-a71d-ae04fbb3e584" providerId="ADAL" clId="{57E7AA0B-FB8C-438A-99D1-3F016815F7E5}" dt="2017-10-31T11:23:36.183" v="892"/>
          <ac:spMkLst>
            <pc:docMk/>
            <pc:sldMk cId="4215243663" sldId="268"/>
            <ac:spMk id="4" creationId="{51453C53-0FE2-40B9-B664-DD1736F7E86E}"/>
          </ac:spMkLst>
        </pc:spChg>
        <pc:spChg chg="add del mod">
          <ac:chgData name="Matt Gilsenan" userId="f71a6ab0-3620-4e68-a71d-ae04fbb3e584" providerId="ADAL" clId="{57E7AA0B-FB8C-438A-99D1-3F016815F7E5}" dt="2017-10-31T11:23:36.183" v="892"/>
          <ac:spMkLst>
            <pc:docMk/>
            <pc:sldMk cId="4215243663" sldId="268"/>
            <ac:spMk id="5" creationId="{3568B9F8-F918-4DDD-96E1-05351EC6E5E7}"/>
          </ac:spMkLst>
        </pc:spChg>
        <pc:spChg chg="add del mod">
          <ac:chgData name="Matt Gilsenan" userId="f71a6ab0-3620-4e68-a71d-ae04fbb3e584" providerId="ADAL" clId="{57E7AA0B-FB8C-438A-99D1-3F016815F7E5}" dt="2017-10-31T11:23:40.703" v="893"/>
          <ac:spMkLst>
            <pc:docMk/>
            <pc:sldMk cId="4215243663" sldId="268"/>
            <ac:spMk id="6" creationId="{E9EB2B67-DFE9-43D8-9264-2BA88BD22372}"/>
          </ac:spMkLst>
        </pc:spChg>
        <pc:spChg chg="add del mod">
          <ac:chgData name="Matt Gilsenan" userId="f71a6ab0-3620-4e68-a71d-ae04fbb3e584" providerId="ADAL" clId="{57E7AA0B-FB8C-438A-99D1-3F016815F7E5}" dt="2017-10-31T11:23:40.703" v="893"/>
          <ac:spMkLst>
            <pc:docMk/>
            <pc:sldMk cId="4215243663" sldId="268"/>
            <ac:spMk id="7" creationId="{6E04B4D7-370E-4CA0-B625-CB053E02CAEB}"/>
          </ac:spMkLst>
        </pc:spChg>
        <pc:spChg chg="del">
          <ac:chgData name="Matt Gilsenan" userId="f71a6ab0-3620-4e68-a71d-ae04fbb3e584" providerId="ADAL" clId="{57E7AA0B-FB8C-438A-99D1-3F016815F7E5}" dt="2017-10-31T11:11:57.285" v="814"/>
          <ac:spMkLst>
            <pc:docMk/>
            <pc:sldMk cId="4215243663" sldId="268"/>
            <ac:spMk id="141" creationId="{F6429F11-64E2-4420-9B0C-F3F81BF0D15B}"/>
          </ac:spMkLst>
        </pc:spChg>
        <pc:spChg chg="del">
          <ac:chgData name="Matt Gilsenan" userId="f71a6ab0-3620-4e68-a71d-ae04fbb3e584" providerId="ADAL" clId="{57E7AA0B-FB8C-438A-99D1-3F016815F7E5}" dt="2017-10-31T11:11:57.285" v="814"/>
          <ac:spMkLst>
            <pc:docMk/>
            <pc:sldMk cId="4215243663" sldId="268"/>
            <ac:spMk id="143" creationId="{62785A07-F203-435E-8E76-BB97680C2FCA}"/>
          </ac:spMkLst>
        </pc:spChg>
      </pc:sldChg>
      <pc:sldChg chg="addSp delSp modSp del setBg delDesignElem">
        <pc:chgData name="Matt Gilsenan" userId="f71a6ab0-3620-4e68-a71d-ae04fbb3e584" providerId="ADAL" clId="{57E7AA0B-FB8C-438A-99D1-3F016815F7E5}" dt="2017-10-31T13:29:39.502" v="2432" actId="2696"/>
        <pc:sldMkLst>
          <pc:docMk/>
          <pc:sldMk cId="1315584175" sldId="269"/>
        </pc:sldMkLst>
        <pc:spChg chg="add del mod">
          <ac:chgData name="Matt Gilsenan" userId="f71a6ab0-3620-4e68-a71d-ae04fbb3e584" providerId="ADAL" clId="{57E7AA0B-FB8C-438A-99D1-3F016815F7E5}" dt="2017-10-31T11:23:40.703" v="893"/>
          <ac:spMkLst>
            <pc:docMk/>
            <pc:sldMk cId="1315584175" sldId="269"/>
            <ac:spMk id="4" creationId="{815D85D4-CDDA-46D4-BBE8-5F381BD93B3F}"/>
          </ac:spMkLst>
        </pc:spChg>
        <pc:spChg chg="add del mod">
          <ac:chgData name="Matt Gilsenan" userId="f71a6ab0-3620-4e68-a71d-ae04fbb3e584" providerId="ADAL" clId="{57E7AA0B-FB8C-438A-99D1-3F016815F7E5}" dt="2017-10-31T11:23:40.703" v="893"/>
          <ac:spMkLst>
            <pc:docMk/>
            <pc:sldMk cId="1315584175" sldId="269"/>
            <ac:spMk id="5" creationId="{11D4705F-742E-4FD4-B40F-C6AA86227D7D}"/>
          </ac:spMkLst>
        </pc:spChg>
        <pc:spChg chg="del">
          <ac:chgData name="Matt Gilsenan" userId="f71a6ab0-3620-4e68-a71d-ae04fbb3e584" providerId="ADAL" clId="{57E7AA0B-FB8C-438A-99D1-3F016815F7E5}" dt="2017-10-31T11:11:57.285" v="814"/>
          <ac:spMkLst>
            <pc:docMk/>
            <pc:sldMk cId="1315584175" sldId="269"/>
            <ac:spMk id="137" creationId="{D6CF29CD-38B8-4924-BA11-6D60517487EF}"/>
          </ac:spMkLst>
        </pc:spChg>
      </pc:sldChg>
      <pc:sldChg chg="addSp delSp modSp del setBg delDesignElem">
        <pc:chgData name="Matt Gilsenan" userId="f71a6ab0-3620-4e68-a71d-ae04fbb3e584" providerId="ADAL" clId="{57E7AA0B-FB8C-438A-99D1-3F016815F7E5}" dt="2017-10-31T13:40:07.397" v="2622" actId="2696"/>
        <pc:sldMkLst>
          <pc:docMk/>
          <pc:sldMk cId="1521142670" sldId="270"/>
        </pc:sldMkLst>
        <pc:spChg chg="mod">
          <ac:chgData name="Matt Gilsenan" userId="f71a6ab0-3620-4e68-a71d-ae04fbb3e584" providerId="ADAL" clId="{57E7AA0B-FB8C-438A-99D1-3F016815F7E5}" dt="2017-10-31T10:21:06.643" v="298" actId="20577"/>
          <ac:spMkLst>
            <pc:docMk/>
            <pc:sldMk cId="1521142670" sldId="270"/>
            <ac:spMk id="3" creationId="{ECE0F6D3-28A5-4E38-BB21-7409DCDC45C6}"/>
          </ac:spMkLst>
        </pc:spChg>
        <pc:spChg chg="add del mod">
          <ac:chgData name="Matt Gilsenan" userId="f71a6ab0-3620-4e68-a71d-ae04fbb3e584" providerId="ADAL" clId="{57E7AA0B-FB8C-438A-99D1-3F016815F7E5}" dt="2017-10-31T11:23:40.703" v="893"/>
          <ac:spMkLst>
            <pc:docMk/>
            <pc:sldMk cId="1521142670" sldId="270"/>
            <ac:spMk id="4" creationId="{F47ACC44-7079-4105-AA75-E658B91E30BE}"/>
          </ac:spMkLst>
        </pc:spChg>
        <pc:spChg chg="add del mod">
          <ac:chgData name="Matt Gilsenan" userId="f71a6ab0-3620-4e68-a71d-ae04fbb3e584" providerId="ADAL" clId="{57E7AA0B-FB8C-438A-99D1-3F016815F7E5}" dt="2017-10-31T11:23:40.703" v="893"/>
          <ac:spMkLst>
            <pc:docMk/>
            <pc:sldMk cId="1521142670" sldId="270"/>
            <ac:spMk id="5" creationId="{B8A4734C-DABD-4F56-B26F-D384D64D8BF8}"/>
          </ac:spMkLst>
        </pc:spChg>
        <pc:spChg chg="del">
          <ac:chgData name="Matt Gilsenan" userId="f71a6ab0-3620-4e68-a71d-ae04fbb3e584" providerId="ADAL" clId="{57E7AA0B-FB8C-438A-99D1-3F016815F7E5}" dt="2017-10-31T11:11:57.285" v="814"/>
          <ac:spMkLst>
            <pc:docMk/>
            <pc:sldMk cId="1521142670" sldId="270"/>
            <ac:spMk id="79" creationId="{EB181E26-89C4-4A14-92DE-0F4C4B0E9484}"/>
          </ac:spMkLst>
        </pc:spChg>
        <pc:spChg chg="del">
          <ac:chgData name="Matt Gilsenan" userId="f71a6ab0-3620-4e68-a71d-ae04fbb3e584" providerId="ADAL" clId="{57E7AA0B-FB8C-438A-99D1-3F016815F7E5}" dt="2017-10-31T11:11:57.285" v="814"/>
          <ac:spMkLst>
            <pc:docMk/>
            <pc:sldMk cId="1521142670" sldId="270"/>
            <ac:spMk id="81" creationId="{13958066-7CBD-4B89-8F46-614C4F28BCF9}"/>
          </ac:spMkLst>
        </pc:spChg>
      </pc:sldChg>
      <pc:sldChg chg="addSp delSp modSp del setBg delDesignElem">
        <pc:chgData name="Matt Gilsenan" userId="f71a6ab0-3620-4e68-a71d-ae04fbb3e584" providerId="ADAL" clId="{57E7AA0B-FB8C-438A-99D1-3F016815F7E5}" dt="2017-10-31T13:43:16.366" v="2738" actId="2696"/>
        <pc:sldMkLst>
          <pc:docMk/>
          <pc:sldMk cId="2505144030" sldId="271"/>
        </pc:sldMkLst>
        <pc:spChg chg="add del mod">
          <ac:chgData name="Matt Gilsenan" userId="f71a6ab0-3620-4e68-a71d-ae04fbb3e584" providerId="ADAL" clId="{57E7AA0B-FB8C-438A-99D1-3F016815F7E5}" dt="2017-10-31T11:23:40.703" v="893"/>
          <ac:spMkLst>
            <pc:docMk/>
            <pc:sldMk cId="2505144030" sldId="271"/>
            <ac:spMk id="4" creationId="{AA3063BE-B196-4734-A46F-C4755FAFF00D}"/>
          </ac:spMkLst>
        </pc:spChg>
        <pc:spChg chg="add del mod">
          <ac:chgData name="Matt Gilsenan" userId="f71a6ab0-3620-4e68-a71d-ae04fbb3e584" providerId="ADAL" clId="{57E7AA0B-FB8C-438A-99D1-3F016815F7E5}" dt="2017-10-31T11:23:40.703" v="893"/>
          <ac:spMkLst>
            <pc:docMk/>
            <pc:sldMk cId="2505144030" sldId="271"/>
            <ac:spMk id="6" creationId="{3179CCF4-4D68-4C9E-823C-AAE94578977F}"/>
          </ac:spMkLst>
        </pc:spChg>
        <pc:spChg chg="del">
          <ac:chgData name="Matt Gilsenan" userId="f71a6ab0-3620-4e68-a71d-ae04fbb3e584" providerId="ADAL" clId="{57E7AA0B-FB8C-438A-99D1-3F016815F7E5}" dt="2017-10-31T11:11:57.285" v="814"/>
          <ac:spMkLst>
            <pc:docMk/>
            <pc:sldMk cId="2505144030" sldId="271"/>
            <ac:spMk id="12" creationId="{F6429F11-64E2-4420-9B0C-F3F81BF0D15B}"/>
          </ac:spMkLst>
        </pc:spChg>
        <pc:spChg chg="del">
          <ac:chgData name="Matt Gilsenan" userId="f71a6ab0-3620-4e68-a71d-ae04fbb3e584" providerId="ADAL" clId="{57E7AA0B-FB8C-438A-99D1-3F016815F7E5}" dt="2017-10-31T11:11:57.285" v="814"/>
          <ac:spMkLst>
            <pc:docMk/>
            <pc:sldMk cId="2505144030" sldId="271"/>
            <ac:spMk id="14" creationId="{62785A07-F203-435E-8E76-BB97680C2FCA}"/>
          </ac:spMkLst>
        </pc:spChg>
      </pc:sldChg>
      <pc:sldChg chg="addSp delSp modSp setBg delDesignElem">
        <pc:chgData name="Matt Gilsenan" userId="f71a6ab0-3620-4e68-a71d-ae04fbb3e584" providerId="ADAL" clId="{57E7AA0B-FB8C-438A-99D1-3F016815F7E5}" dt="2017-10-31T14:05:33.934" v="2945" actId="20577"/>
        <pc:sldMkLst>
          <pc:docMk/>
          <pc:sldMk cId="2210371281" sldId="272"/>
        </pc:sldMkLst>
        <pc:spChg chg="mod">
          <ac:chgData name="Matt Gilsenan" userId="f71a6ab0-3620-4e68-a71d-ae04fbb3e584" providerId="ADAL" clId="{57E7AA0B-FB8C-438A-99D1-3F016815F7E5}" dt="2017-10-31T14:05:33.934" v="2945" actId="20577"/>
          <ac:spMkLst>
            <pc:docMk/>
            <pc:sldMk cId="2210371281" sldId="272"/>
            <ac:spMk id="2" creationId="{24997FDB-9D80-45FC-8B60-A561DF0C21F9}"/>
          </ac:spMkLst>
        </pc:spChg>
        <pc:spChg chg="mod">
          <ac:chgData name="Matt Gilsenan" userId="f71a6ab0-3620-4e68-a71d-ae04fbb3e584" providerId="ADAL" clId="{57E7AA0B-FB8C-438A-99D1-3F016815F7E5}" dt="2017-10-31T13:48:10.461" v="2879" actId="1035"/>
          <ac:spMkLst>
            <pc:docMk/>
            <pc:sldMk cId="2210371281" sldId="272"/>
            <ac:spMk id="3" creationId="{ECE0F6D3-28A5-4E38-BB21-7409DCDC45C6}"/>
          </ac:spMkLst>
        </pc:spChg>
        <pc:spChg chg="add del mod">
          <ac:chgData name="Matt Gilsenan" userId="f71a6ab0-3620-4e68-a71d-ae04fbb3e584" providerId="ADAL" clId="{57E7AA0B-FB8C-438A-99D1-3F016815F7E5}" dt="2017-10-31T11:23:40.703" v="893"/>
          <ac:spMkLst>
            <pc:docMk/>
            <pc:sldMk cId="2210371281" sldId="272"/>
            <ac:spMk id="4" creationId="{832DF548-2C25-4639-B9F8-0CFA327DA5C6}"/>
          </ac:spMkLst>
        </pc:spChg>
        <pc:spChg chg="add del mod">
          <ac:chgData name="Matt Gilsenan" userId="f71a6ab0-3620-4e68-a71d-ae04fbb3e584" providerId="ADAL" clId="{57E7AA0B-FB8C-438A-99D1-3F016815F7E5}" dt="2017-10-31T11:23:40.703" v="893"/>
          <ac:spMkLst>
            <pc:docMk/>
            <pc:sldMk cId="2210371281" sldId="272"/>
            <ac:spMk id="5" creationId="{16303703-C319-40C6-B84C-070DA2714EEC}"/>
          </ac:spMkLst>
        </pc:spChg>
        <pc:spChg chg="add ord">
          <ac:chgData name="Matt Gilsenan" userId="f71a6ab0-3620-4e68-a71d-ae04fbb3e584" providerId="ADAL" clId="{57E7AA0B-FB8C-438A-99D1-3F016815F7E5}" dt="2017-10-31T13:47:25.607" v="2847" actId="167"/>
          <ac:spMkLst>
            <pc:docMk/>
            <pc:sldMk cId="2210371281" sldId="272"/>
            <ac:spMk id="9" creationId="{7D8A39C5-7E15-4CFC-91F4-710DEBCBC0EA}"/>
          </ac:spMkLst>
        </pc:spChg>
        <pc:spChg chg="del">
          <ac:chgData name="Matt Gilsenan" userId="f71a6ab0-3620-4e68-a71d-ae04fbb3e584" providerId="ADAL" clId="{57E7AA0B-FB8C-438A-99D1-3F016815F7E5}" dt="2017-10-31T11:11:57.285" v="814"/>
          <ac:spMkLst>
            <pc:docMk/>
            <pc:sldMk cId="2210371281" sldId="272"/>
            <ac:spMk id="73" creationId="{64965EAE-E41A-435F-B993-07E824B6C977}"/>
          </ac:spMkLst>
        </pc:spChg>
        <pc:spChg chg="del">
          <ac:chgData name="Matt Gilsenan" userId="f71a6ab0-3620-4e68-a71d-ae04fbb3e584" providerId="ADAL" clId="{57E7AA0B-FB8C-438A-99D1-3F016815F7E5}" dt="2017-10-31T11:11:57.285" v="814"/>
          <ac:spMkLst>
            <pc:docMk/>
            <pc:sldMk cId="2210371281" sldId="272"/>
            <ac:spMk id="75" creationId="{152F8994-E6D4-4311-9548-C3607BC43645}"/>
          </ac:spMkLst>
        </pc:spChg>
        <pc:picChg chg="add mod">
          <ac:chgData name="Matt Gilsenan" userId="f71a6ab0-3620-4e68-a71d-ae04fbb3e584" providerId="ADAL" clId="{57E7AA0B-FB8C-438A-99D1-3F016815F7E5}" dt="2017-10-31T13:59:59.147" v="2883" actId="1440"/>
          <ac:picMkLst>
            <pc:docMk/>
            <pc:sldMk cId="2210371281" sldId="272"/>
            <ac:picMk id="1026" creationId="{CBC0507E-71C6-47C1-BD98-4BE495DAC0AD}"/>
          </ac:picMkLst>
        </pc:picChg>
        <pc:picChg chg="del">
          <ac:chgData name="Matt Gilsenan" userId="f71a6ab0-3620-4e68-a71d-ae04fbb3e584" providerId="ADAL" clId="{57E7AA0B-FB8C-438A-99D1-3F016815F7E5}" dt="2017-10-31T10:23:23.775" v="326" actId="478"/>
          <ac:picMkLst>
            <pc:docMk/>
            <pc:sldMk cId="2210371281" sldId="272"/>
            <ac:picMk id="6148" creationId="{678BDF66-1BA5-494F-8D3E-3B2E16A8BCB8}"/>
          </ac:picMkLst>
        </pc:picChg>
      </pc:sldChg>
      <pc:sldChg chg="addSp delSp modSp setBg">
        <pc:chgData name="Matt Gilsenan" userId="f71a6ab0-3620-4e68-a71d-ae04fbb3e584" providerId="ADAL" clId="{57E7AA0B-FB8C-438A-99D1-3F016815F7E5}" dt="2017-10-31T14:13:16.262" v="3015" actId="1036"/>
        <pc:sldMkLst>
          <pc:docMk/>
          <pc:sldMk cId="3583142013" sldId="273"/>
        </pc:sldMkLst>
        <pc:spChg chg="mod">
          <ac:chgData name="Matt Gilsenan" userId="f71a6ab0-3620-4e68-a71d-ae04fbb3e584" providerId="ADAL" clId="{57E7AA0B-FB8C-438A-99D1-3F016815F7E5}" dt="2017-10-31T14:12:56.719" v="3003" actId="20577"/>
          <ac:spMkLst>
            <pc:docMk/>
            <pc:sldMk cId="3583142013" sldId="273"/>
            <ac:spMk id="2" creationId="{24997FDB-9D80-45FC-8B60-A561DF0C21F9}"/>
          </ac:spMkLst>
        </pc:spChg>
        <pc:spChg chg="mod">
          <ac:chgData name="Matt Gilsenan" userId="f71a6ab0-3620-4e68-a71d-ae04fbb3e584" providerId="ADAL" clId="{57E7AA0B-FB8C-438A-99D1-3F016815F7E5}" dt="2017-10-31T14:07:45.645" v="2996" actId="1035"/>
          <ac:spMkLst>
            <pc:docMk/>
            <pc:sldMk cId="3583142013" sldId="273"/>
            <ac:spMk id="3" creationId="{ECE0F6D3-28A5-4E38-BB21-7409DCDC45C6}"/>
          </ac:spMkLst>
        </pc:spChg>
        <pc:spChg chg="add del mod">
          <ac:chgData name="Matt Gilsenan" userId="f71a6ab0-3620-4e68-a71d-ae04fbb3e584" providerId="ADAL" clId="{57E7AA0B-FB8C-438A-99D1-3F016815F7E5}" dt="2017-10-31T11:23:40.703" v="893"/>
          <ac:spMkLst>
            <pc:docMk/>
            <pc:sldMk cId="3583142013" sldId="273"/>
            <ac:spMk id="4" creationId="{04F90C05-91ED-40B1-BA7D-075F22EB1FF0}"/>
          </ac:spMkLst>
        </pc:spChg>
        <pc:spChg chg="add del mod">
          <ac:chgData name="Matt Gilsenan" userId="f71a6ab0-3620-4e68-a71d-ae04fbb3e584" providerId="ADAL" clId="{57E7AA0B-FB8C-438A-99D1-3F016815F7E5}" dt="2017-10-31T11:23:40.703" v="893"/>
          <ac:spMkLst>
            <pc:docMk/>
            <pc:sldMk cId="3583142013" sldId="273"/>
            <ac:spMk id="5" creationId="{1DE534B4-1967-4954-AE1E-CBA56C65086A}"/>
          </ac:spMkLst>
        </pc:spChg>
        <pc:spChg chg="add ord">
          <ac:chgData name="Matt Gilsenan" userId="f71a6ab0-3620-4e68-a71d-ae04fbb3e584" providerId="ADAL" clId="{57E7AA0B-FB8C-438A-99D1-3F016815F7E5}" dt="2017-10-31T14:06:50.904" v="2953" actId="167"/>
          <ac:spMkLst>
            <pc:docMk/>
            <pc:sldMk cId="3583142013" sldId="273"/>
            <ac:spMk id="6" creationId="{56FC7ACB-4F9C-4DF6-9B0A-614C3085A9C0}"/>
          </ac:spMkLst>
        </pc:spChg>
        <pc:picChg chg="add mod modCrop">
          <ac:chgData name="Matt Gilsenan" userId="f71a6ab0-3620-4e68-a71d-ae04fbb3e584" providerId="ADAL" clId="{57E7AA0B-FB8C-438A-99D1-3F016815F7E5}" dt="2017-10-31T14:13:16.262" v="3015" actId="1036"/>
          <ac:picMkLst>
            <pc:docMk/>
            <pc:sldMk cId="3583142013" sldId="273"/>
            <ac:picMk id="3074" creationId="{EDB7F9AC-FD59-4644-B857-36D87A8AEB4D}"/>
          </ac:picMkLst>
        </pc:picChg>
      </pc:sldChg>
      <pc:sldChg chg="addSp delSp modSp del setBg delDesignElem">
        <pc:chgData name="Matt Gilsenan" userId="f71a6ab0-3620-4e68-a71d-ae04fbb3e584" providerId="ADAL" clId="{57E7AA0B-FB8C-438A-99D1-3F016815F7E5}" dt="2017-10-31T13:46:46.465" v="2845" actId="2696"/>
        <pc:sldMkLst>
          <pc:docMk/>
          <pc:sldMk cId="3043964541" sldId="274"/>
        </pc:sldMkLst>
        <pc:spChg chg="mod">
          <ac:chgData name="Matt Gilsenan" userId="f71a6ab0-3620-4e68-a71d-ae04fbb3e584" providerId="ADAL" clId="{57E7AA0B-FB8C-438A-99D1-3F016815F7E5}" dt="2017-10-31T11:17:00.752" v="826" actId="27636"/>
          <ac:spMkLst>
            <pc:docMk/>
            <pc:sldMk cId="3043964541" sldId="274"/>
            <ac:spMk id="2" creationId="{24997FDB-9D80-45FC-8B60-A561DF0C21F9}"/>
          </ac:spMkLst>
        </pc:spChg>
        <pc:spChg chg="add del mod">
          <ac:chgData name="Matt Gilsenan" userId="f71a6ab0-3620-4e68-a71d-ae04fbb3e584" providerId="ADAL" clId="{57E7AA0B-FB8C-438A-99D1-3F016815F7E5}" dt="2017-10-31T11:23:40.703" v="893"/>
          <ac:spMkLst>
            <pc:docMk/>
            <pc:sldMk cId="3043964541" sldId="274"/>
            <ac:spMk id="4" creationId="{62E938CB-839D-4791-9151-0DB9D7F839B2}"/>
          </ac:spMkLst>
        </pc:spChg>
        <pc:spChg chg="add del mod">
          <ac:chgData name="Matt Gilsenan" userId="f71a6ab0-3620-4e68-a71d-ae04fbb3e584" providerId="ADAL" clId="{57E7AA0B-FB8C-438A-99D1-3F016815F7E5}" dt="2017-10-31T11:23:40.703" v="893"/>
          <ac:spMkLst>
            <pc:docMk/>
            <pc:sldMk cId="3043964541" sldId="274"/>
            <ac:spMk id="5" creationId="{AF217971-F03A-484A-B36B-B1535DEB1DE2}"/>
          </ac:spMkLst>
        </pc:spChg>
        <pc:spChg chg="del">
          <ac:chgData name="Matt Gilsenan" userId="f71a6ab0-3620-4e68-a71d-ae04fbb3e584" providerId="ADAL" clId="{57E7AA0B-FB8C-438A-99D1-3F016815F7E5}" dt="2017-10-31T11:11:57.285" v="814"/>
          <ac:spMkLst>
            <pc:docMk/>
            <pc:sldMk cId="3043964541" sldId="274"/>
            <ac:spMk id="71" creationId="{64965EAE-E41A-435F-B993-07E824B6C977}"/>
          </ac:spMkLst>
        </pc:spChg>
        <pc:spChg chg="del">
          <ac:chgData name="Matt Gilsenan" userId="f71a6ab0-3620-4e68-a71d-ae04fbb3e584" providerId="ADAL" clId="{57E7AA0B-FB8C-438A-99D1-3F016815F7E5}" dt="2017-10-31T11:11:57.285" v="814"/>
          <ac:spMkLst>
            <pc:docMk/>
            <pc:sldMk cId="3043964541" sldId="274"/>
            <ac:spMk id="73" creationId="{152F8994-E6D4-4311-9548-C3607BC43645}"/>
          </ac:spMkLst>
        </pc:spChg>
      </pc:sldChg>
      <pc:sldChg chg="addSp delSp modSp del setBg delDesignElem">
        <pc:chgData name="Matt Gilsenan" userId="f71a6ab0-3620-4e68-a71d-ae04fbb3e584" providerId="ADAL" clId="{57E7AA0B-FB8C-438A-99D1-3F016815F7E5}" dt="2017-10-31T14:40:26.908" v="3272" actId="2696"/>
        <pc:sldMkLst>
          <pc:docMk/>
          <pc:sldMk cId="2312707465" sldId="276"/>
        </pc:sldMkLst>
        <pc:spChg chg="mod">
          <ac:chgData name="Matt Gilsenan" userId="f71a6ab0-3620-4e68-a71d-ae04fbb3e584" providerId="ADAL" clId="{57E7AA0B-FB8C-438A-99D1-3F016815F7E5}" dt="2017-10-31T11:22:24.014" v="876" actId="27636"/>
          <ac:spMkLst>
            <pc:docMk/>
            <pc:sldMk cId="2312707465" sldId="276"/>
            <ac:spMk id="2" creationId="{24997FDB-9D80-45FC-8B60-A561DF0C21F9}"/>
          </ac:spMkLst>
        </pc:spChg>
        <pc:spChg chg="add del mod">
          <ac:chgData name="Matt Gilsenan" userId="f71a6ab0-3620-4e68-a71d-ae04fbb3e584" providerId="ADAL" clId="{57E7AA0B-FB8C-438A-99D1-3F016815F7E5}" dt="2017-10-31T11:23:40.703" v="893"/>
          <ac:spMkLst>
            <pc:docMk/>
            <pc:sldMk cId="2312707465" sldId="276"/>
            <ac:spMk id="4" creationId="{AF6BED97-67EC-4144-9188-2D0CA3BD2292}"/>
          </ac:spMkLst>
        </pc:spChg>
        <pc:spChg chg="add del mod">
          <ac:chgData name="Matt Gilsenan" userId="f71a6ab0-3620-4e68-a71d-ae04fbb3e584" providerId="ADAL" clId="{57E7AA0B-FB8C-438A-99D1-3F016815F7E5}" dt="2017-10-31T11:23:40.703" v="893"/>
          <ac:spMkLst>
            <pc:docMk/>
            <pc:sldMk cId="2312707465" sldId="276"/>
            <ac:spMk id="6" creationId="{17820D65-32FF-407F-AE16-48D89E53D16F}"/>
          </ac:spMkLst>
        </pc:spChg>
        <pc:spChg chg="del">
          <ac:chgData name="Matt Gilsenan" userId="f71a6ab0-3620-4e68-a71d-ae04fbb3e584" providerId="ADAL" clId="{57E7AA0B-FB8C-438A-99D1-3F016815F7E5}" dt="2017-10-31T11:11:57.285" v="814"/>
          <ac:spMkLst>
            <pc:docMk/>
            <pc:sldMk cId="2312707465" sldId="276"/>
            <ac:spMk id="10" creationId="{B558F58E-93BA-44A3-BCDA-585AFF2E4F3F}"/>
          </ac:spMkLst>
        </pc:spChg>
        <pc:cxnChg chg="del">
          <ac:chgData name="Matt Gilsenan" userId="f71a6ab0-3620-4e68-a71d-ae04fbb3e584" providerId="ADAL" clId="{57E7AA0B-FB8C-438A-99D1-3F016815F7E5}" dt="2017-10-31T11:11:57.285" v="814"/>
          <ac:cxnSpMkLst>
            <pc:docMk/>
            <pc:sldMk cId="2312707465" sldId="276"/>
            <ac:cxnSpMk id="12" creationId="{BCD0BBC1-A7D4-445D-98AC-95A6A45D8EBB}"/>
          </ac:cxnSpMkLst>
        </pc:cxnChg>
      </pc:sldChg>
      <pc:sldChg chg="addSp delSp modSp del setBg delDesignElem">
        <pc:chgData name="Matt Gilsenan" userId="f71a6ab0-3620-4e68-a71d-ae04fbb3e584" providerId="ADAL" clId="{57E7AA0B-FB8C-438A-99D1-3F016815F7E5}" dt="2017-10-31T15:35:31.480" v="3417" actId="2696"/>
        <pc:sldMkLst>
          <pc:docMk/>
          <pc:sldMk cId="3255032821" sldId="277"/>
        </pc:sldMkLst>
        <pc:spChg chg="mod">
          <ac:chgData name="Matt Gilsenan" userId="f71a6ab0-3620-4e68-a71d-ae04fbb3e584" providerId="ADAL" clId="{57E7AA0B-FB8C-438A-99D1-3F016815F7E5}" dt="2017-10-31T11:22:24.018" v="877" actId="27636"/>
          <ac:spMkLst>
            <pc:docMk/>
            <pc:sldMk cId="3255032821" sldId="277"/>
            <ac:spMk id="2" creationId="{24997FDB-9D80-45FC-8B60-A561DF0C21F9}"/>
          </ac:spMkLst>
        </pc:spChg>
        <pc:spChg chg="add del mod">
          <ac:chgData name="Matt Gilsenan" userId="f71a6ab0-3620-4e68-a71d-ae04fbb3e584" providerId="ADAL" clId="{57E7AA0B-FB8C-438A-99D1-3F016815F7E5}" dt="2017-10-31T11:23:40.703" v="893"/>
          <ac:spMkLst>
            <pc:docMk/>
            <pc:sldMk cId="3255032821" sldId="277"/>
            <ac:spMk id="4" creationId="{275D89CD-0EE1-46A5-95A9-0D107118B010}"/>
          </ac:spMkLst>
        </pc:spChg>
        <pc:spChg chg="add del mod">
          <ac:chgData name="Matt Gilsenan" userId="f71a6ab0-3620-4e68-a71d-ae04fbb3e584" providerId="ADAL" clId="{57E7AA0B-FB8C-438A-99D1-3F016815F7E5}" dt="2017-10-31T11:23:40.703" v="893"/>
          <ac:spMkLst>
            <pc:docMk/>
            <pc:sldMk cId="3255032821" sldId="277"/>
            <ac:spMk id="5" creationId="{162462D6-4676-4671-B928-5412B1D7F35C}"/>
          </ac:spMkLst>
        </pc:spChg>
        <pc:spChg chg="del">
          <ac:chgData name="Matt Gilsenan" userId="f71a6ab0-3620-4e68-a71d-ae04fbb3e584" providerId="ADAL" clId="{57E7AA0B-FB8C-438A-99D1-3F016815F7E5}" dt="2017-10-31T11:11:57.285" v="814"/>
          <ac:spMkLst>
            <pc:docMk/>
            <pc:sldMk cId="3255032821" sldId="277"/>
            <ac:spMk id="11" creationId="{B558F58E-93BA-44A3-BCDA-585AFF2E4F3F}"/>
          </ac:spMkLst>
        </pc:spChg>
        <pc:cxnChg chg="del">
          <ac:chgData name="Matt Gilsenan" userId="f71a6ab0-3620-4e68-a71d-ae04fbb3e584" providerId="ADAL" clId="{57E7AA0B-FB8C-438A-99D1-3F016815F7E5}" dt="2017-10-31T11:11:57.285" v="814"/>
          <ac:cxnSpMkLst>
            <pc:docMk/>
            <pc:sldMk cId="3255032821" sldId="277"/>
            <ac:cxnSpMk id="13" creationId="{BCD0BBC1-A7D4-445D-98AC-95A6A45D8EBB}"/>
          </ac:cxnSpMkLst>
        </pc:cxnChg>
      </pc:sldChg>
      <pc:sldChg chg="addSp delSp modSp del setBg delDesignElem">
        <pc:chgData name="Matt Gilsenan" userId="f71a6ab0-3620-4e68-a71d-ae04fbb3e584" providerId="ADAL" clId="{57E7AA0B-FB8C-438A-99D1-3F016815F7E5}" dt="2017-10-31T15:47:16.771" v="3468" actId="2696"/>
        <pc:sldMkLst>
          <pc:docMk/>
          <pc:sldMk cId="669319025" sldId="279"/>
        </pc:sldMkLst>
        <pc:spChg chg="add del mod">
          <ac:chgData name="Matt Gilsenan" userId="f71a6ab0-3620-4e68-a71d-ae04fbb3e584" providerId="ADAL" clId="{57E7AA0B-FB8C-438A-99D1-3F016815F7E5}" dt="2017-10-31T11:23:40.703" v="893"/>
          <ac:spMkLst>
            <pc:docMk/>
            <pc:sldMk cId="669319025" sldId="279"/>
            <ac:spMk id="3" creationId="{6A9A0444-22CC-4FD7-BCE4-8BB47F58CB5C}"/>
          </ac:spMkLst>
        </pc:spChg>
        <pc:spChg chg="add mod">
          <ac:chgData name="Matt Gilsenan" userId="f71a6ab0-3620-4e68-a71d-ae04fbb3e584" providerId="ADAL" clId="{57E7AA0B-FB8C-438A-99D1-3F016815F7E5}" dt="2017-10-31T11:23:40.703" v="893"/>
          <ac:spMkLst>
            <pc:docMk/>
            <pc:sldMk cId="669319025" sldId="279"/>
            <ac:spMk id="4" creationId="{F1533022-B532-4C82-896A-23D87CBACF28}"/>
          </ac:spMkLst>
        </pc:spChg>
        <pc:spChg chg="del">
          <ac:chgData name="Matt Gilsenan" userId="f71a6ab0-3620-4e68-a71d-ae04fbb3e584" providerId="ADAL" clId="{57E7AA0B-FB8C-438A-99D1-3F016815F7E5}" dt="2017-10-31T11:11:57.285" v="814"/>
          <ac:spMkLst>
            <pc:docMk/>
            <pc:sldMk cId="669319025" sldId="279"/>
            <ac:spMk id="10" creationId="{3B0DF90E-6BAD-4E82-8FDF-717C9A357378}"/>
          </ac:spMkLst>
        </pc:spChg>
        <pc:spChg chg="del">
          <ac:chgData name="Matt Gilsenan" userId="f71a6ab0-3620-4e68-a71d-ae04fbb3e584" providerId="ADAL" clId="{57E7AA0B-FB8C-438A-99D1-3F016815F7E5}" dt="2017-10-31T11:11:57.285" v="814"/>
          <ac:spMkLst>
            <pc:docMk/>
            <pc:sldMk cId="669319025" sldId="279"/>
            <ac:spMk id="12" creationId="{13DCC859-0434-4BB8-B6C5-09C88AE698FB}"/>
          </ac:spMkLst>
        </pc:spChg>
        <pc:spChg chg="del">
          <ac:chgData name="Matt Gilsenan" userId="f71a6ab0-3620-4e68-a71d-ae04fbb3e584" providerId="ADAL" clId="{57E7AA0B-FB8C-438A-99D1-3F016815F7E5}" dt="2017-10-31T11:11:57.285" v="814"/>
          <ac:spMkLst>
            <pc:docMk/>
            <pc:sldMk cId="669319025" sldId="279"/>
            <ac:spMk id="14" creationId="{08E7ACFB-B791-4C23-8B17-013FEDC09A89}"/>
          </ac:spMkLst>
        </pc:spChg>
      </pc:sldChg>
      <pc:sldChg chg="addSp delSp modSp add del setBg delDesignElem">
        <pc:chgData name="Matt Gilsenan" userId="f71a6ab0-3620-4e68-a71d-ae04fbb3e584" providerId="ADAL" clId="{57E7AA0B-FB8C-438A-99D1-3F016815F7E5}" dt="2017-10-31T12:51:15.075" v="2292" actId="2696"/>
        <pc:sldMkLst>
          <pc:docMk/>
          <pc:sldMk cId="711862800" sldId="280"/>
        </pc:sldMkLst>
        <pc:spChg chg="mod">
          <ac:chgData name="Matt Gilsenan" userId="f71a6ab0-3620-4e68-a71d-ae04fbb3e584" providerId="ADAL" clId="{57E7AA0B-FB8C-438A-99D1-3F016815F7E5}" dt="2017-10-31T10:20:01.952" v="285" actId="20577"/>
          <ac:spMkLst>
            <pc:docMk/>
            <pc:sldMk cId="711862800" sldId="280"/>
            <ac:spMk id="3" creationId="{ECE0F6D3-28A5-4E38-BB21-7409DCDC45C6}"/>
          </ac:spMkLst>
        </pc:spChg>
        <pc:spChg chg="add del mod">
          <ac:chgData name="Matt Gilsenan" userId="f71a6ab0-3620-4e68-a71d-ae04fbb3e584" providerId="ADAL" clId="{57E7AA0B-FB8C-438A-99D1-3F016815F7E5}" dt="2017-10-31T11:23:32.770" v="890"/>
          <ac:spMkLst>
            <pc:docMk/>
            <pc:sldMk cId="711862800" sldId="280"/>
            <ac:spMk id="4" creationId="{C1F9F6EB-ABC6-4653-AE75-A999732F4955}"/>
          </ac:spMkLst>
        </pc:spChg>
        <pc:spChg chg="add del mod">
          <ac:chgData name="Matt Gilsenan" userId="f71a6ab0-3620-4e68-a71d-ae04fbb3e584" providerId="ADAL" clId="{57E7AA0B-FB8C-438A-99D1-3F016815F7E5}" dt="2017-10-31T11:23:32.770" v="890"/>
          <ac:spMkLst>
            <pc:docMk/>
            <pc:sldMk cId="711862800" sldId="280"/>
            <ac:spMk id="5" creationId="{F1E427AF-F520-4129-861A-35B3356D509F}"/>
          </ac:spMkLst>
        </pc:spChg>
        <pc:spChg chg="add del mod">
          <ac:chgData name="Matt Gilsenan" userId="f71a6ab0-3620-4e68-a71d-ae04fbb3e584" providerId="ADAL" clId="{57E7AA0B-FB8C-438A-99D1-3F016815F7E5}" dt="2017-10-31T11:23:40.703" v="893"/>
          <ac:spMkLst>
            <pc:docMk/>
            <pc:sldMk cId="711862800" sldId="280"/>
            <ac:spMk id="6" creationId="{E082DF2B-FD3D-4717-BE5A-31F20D3A6DEE}"/>
          </ac:spMkLst>
        </pc:spChg>
        <pc:spChg chg="add del mod">
          <ac:chgData name="Matt Gilsenan" userId="f71a6ab0-3620-4e68-a71d-ae04fbb3e584" providerId="ADAL" clId="{57E7AA0B-FB8C-438A-99D1-3F016815F7E5}" dt="2017-10-31T11:23:40.703" v="893"/>
          <ac:spMkLst>
            <pc:docMk/>
            <pc:sldMk cId="711862800" sldId="280"/>
            <ac:spMk id="7" creationId="{6DCB272E-03E0-4E7D-8798-F6344AAF2BB4}"/>
          </ac:spMkLst>
        </pc:spChg>
        <pc:spChg chg="del">
          <ac:chgData name="Matt Gilsenan" userId="f71a6ab0-3620-4e68-a71d-ae04fbb3e584" providerId="ADAL" clId="{57E7AA0B-FB8C-438A-99D1-3F016815F7E5}" dt="2017-10-31T11:11:57.285" v="814"/>
          <ac:spMkLst>
            <pc:docMk/>
            <pc:sldMk cId="711862800" sldId="280"/>
            <ac:spMk id="21" creationId="{EA67B5B4-3A24-436E-B663-1B2EBFF8A0CD}"/>
          </ac:spMkLst>
        </pc:spChg>
        <pc:spChg chg="del">
          <ac:chgData name="Matt Gilsenan" userId="f71a6ab0-3620-4e68-a71d-ae04fbb3e584" providerId="ADAL" clId="{57E7AA0B-FB8C-438A-99D1-3F016815F7E5}" dt="2017-10-31T11:11:57.285" v="814"/>
          <ac:spMkLst>
            <pc:docMk/>
            <pc:sldMk cId="711862800" sldId="280"/>
            <ac:spMk id="23" creationId="{987FDF89-C993-41F4-A1B8-DBAFF16008A9}"/>
          </ac:spMkLst>
        </pc:spChg>
        <pc:spChg chg="del">
          <ac:chgData name="Matt Gilsenan" userId="f71a6ab0-3620-4e68-a71d-ae04fbb3e584" providerId="ADAL" clId="{57E7AA0B-FB8C-438A-99D1-3F016815F7E5}" dt="2017-10-31T11:11:57.285" v="814"/>
          <ac:spMkLst>
            <pc:docMk/>
            <pc:sldMk cId="711862800" sldId="280"/>
            <ac:spMk id="25" creationId="{64E585EA-75FD-4025-8270-F66A58A15CDA}"/>
          </ac:spMkLst>
        </pc:spChg>
      </pc:sldChg>
      <pc:sldChg chg="addSp delSp modSp add setBg delDesignElem">
        <pc:chgData name="Matt Gilsenan" userId="f71a6ab0-3620-4e68-a71d-ae04fbb3e584" providerId="ADAL" clId="{57E7AA0B-FB8C-438A-99D1-3F016815F7E5}" dt="2017-10-31T14:06:27.466" v="2951" actId="1440"/>
        <pc:sldMkLst>
          <pc:docMk/>
          <pc:sldMk cId="3503169423" sldId="281"/>
        </pc:sldMkLst>
        <pc:spChg chg="mod">
          <ac:chgData name="Matt Gilsenan" userId="f71a6ab0-3620-4e68-a71d-ae04fbb3e584" providerId="ADAL" clId="{57E7AA0B-FB8C-438A-99D1-3F016815F7E5}" dt="2017-10-31T14:05:45.541" v="2947" actId="20577"/>
          <ac:spMkLst>
            <pc:docMk/>
            <pc:sldMk cId="3503169423" sldId="281"/>
            <ac:spMk id="2" creationId="{24997FDB-9D80-45FC-8B60-A561DF0C21F9}"/>
          </ac:spMkLst>
        </pc:spChg>
        <pc:spChg chg="mod">
          <ac:chgData name="Matt Gilsenan" userId="f71a6ab0-3620-4e68-a71d-ae04fbb3e584" providerId="ADAL" clId="{57E7AA0B-FB8C-438A-99D1-3F016815F7E5}" dt="2017-10-31T14:06:09.582" v="2950" actId="14100"/>
          <ac:spMkLst>
            <pc:docMk/>
            <pc:sldMk cId="3503169423" sldId="281"/>
            <ac:spMk id="3" creationId="{ECE0F6D3-28A5-4E38-BB21-7409DCDC45C6}"/>
          </ac:spMkLst>
        </pc:spChg>
        <pc:spChg chg="add del mod">
          <ac:chgData name="Matt Gilsenan" userId="f71a6ab0-3620-4e68-a71d-ae04fbb3e584" providerId="ADAL" clId="{57E7AA0B-FB8C-438A-99D1-3F016815F7E5}" dt="2017-10-31T11:23:40.703" v="893"/>
          <ac:spMkLst>
            <pc:docMk/>
            <pc:sldMk cId="3503169423" sldId="281"/>
            <ac:spMk id="4" creationId="{B950F47F-5E5A-4E56-8896-1CE3A031D3D4}"/>
          </ac:spMkLst>
        </pc:spChg>
        <pc:spChg chg="add del mod">
          <ac:chgData name="Matt Gilsenan" userId="f71a6ab0-3620-4e68-a71d-ae04fbb3e584" providerId="ADAL" clId="{57E7AA0B-FB8C-438A-99D1-3F016815F7E5}" dt="2017-10-31T11:23:40.703" v="893"/>
          <ac:spMkLst>
            <pc:docMk/>
            <pc:sldMk cId="3503169423" sldId="281"/>
            <ac:spMk id="5" creationId="{D4C082BF-4E17-4DC8-9C12-0D140D368FD0}"/>
          </ac:spMkLst>
        </pc:spChg>
        <pc:spChg chg="add ord">
          <ac:chgData name="Matt Gilsenan" userId="f71a6ab0-3620-4e68-a71d-ae04fbb3e584" providerId="ADAL" clId="{57E7AA0B-FB8C-438A-99D1-3F016815F7E5}" dt="2017-10-31T14:04:37.719" v="2910" actId="167"/>
          <ac:spMkLst>
            <pc:docMk/>
            <pc:sldMk cId="3503169423" sldId="281"/>
            <ac:spMk id="9" creationId="{68769063-1589-4EDD-82D1-5A85392613D9}"/>
          </ac:spMkLst>
        </pc:spChg>
        <pc:spChg chg="del">
          <ac:chgData name="Matt Gilsenan" userId="f71a6ab0-3620-4e68-a71d-ae04fbb3e584" providerId="ADAL" clId="{57E7AA0B-FB8C-438A-99D1-3F016815F7E5}" dt="2017-10-31T11:11:57.285" v="814"/>
          <ac:spMkLst>
            <pc:docMk/>
            <pc:sldMk cId="3503169423" sldId="281"/>
            <ac:spMk id="73" creationId="{64965EAE-E41A-435F-B993-07E824B6C977}"/>
          </ac:spMkLst>
        </pc:spChg>
        <pc:spChg chg="del">
          <ac:chgData name="Matt Gilsenan" userId="f71a6ab0-3620-4e68-a71d-ae04fbb3e584" providerId="ADAL" clId="{57E7AA0B-FB8C-438A-99D1-3F016815F7E5}" dt="2017-10-31T11:11:57.285" v="814"/>
          <ac:spMkLst>
            <pc:docMk/>
            <pc:sldMk cId="3503169423" sldId="281"/>
            <ac:spMk id="75" creationId="{152F8994-E6D4-4311-9548-C3607BC43645}"/>
          </ac:spMkLst>
        </pc:spChg>
        <pc:picChg chg="mod">
          <ac:chgData name="Matt Gilsenan" userId="f71a6ab0-3620-4e68-a71d-ae04fbb3e584" providerId="ADAL" clId="{57E7AA0B-FB8C-438A-99D1-3F016815F7E5}" dt="2017-10-31T14:06:27.466" v="2951" actId="1440"/>
          <ac:picMkLst>
            <pc:docMk/>
            <pc:sldMk cId="3503169423" sldId="281"/>
            <ac:picMk id="6148" creationId="{678BDF66-1BA5-494F-8D3E-3B2E16A8BCB8}"/>
          </ac:picMkLst>
        </pc:picChg>
      </pc:sldChg>
      <pc:sldChg chg="addSp delSp modSp add setBg delDesignElem">
        <pc:chgData name="Matt Gilsenan" userId="f71a6ab0-3620-4e68-a71d-ae04fbb3e584" providerId="ADAL" clId="{57E7AA0B-FB8C-438A-99D1-3F016815F7E5}" dt="2017-10-31T14:05:40.430" v="2946" actId="20577"/>
        <pc:sldMkLst>
          <pc:docMk/>
          <pc:sldMk cId="1755227813" sldId="282"/>
        </pc:sldMkLst>
        <pc:spChg chg="mod">
          <ac:chgData name="Matt Gilsenan" userId="f71a6ab0-3620-4e68-a71d-ae04fbb3e584" providerId="ADAL" clId="{57E7AA0B-FB8C-438A-99D1-3F016815F7E5}" dt="2017-10-31T14:05:40.430" v="2946" actId="20577"/>
          <ac:spMkLst>
            <pc:docMk/>
            <pc:sldMk cId="1755227813" sldId="282"/>
            <ac:spMk id="2" creationId="{24997FDB-9D80-45FC-8B60-A561DF0C21F9}"/>
          </ac:spMkLst>
        </pc:spChg>
        <pc:spChg chg="mod">
          <ac:chgData name="Matt Gilsenan" userId="f71a6ab0-3620-4e68-a71d-ae04fbb3e584" providerId="ADAL" clId="{57E7AA0B-FB8C-438A-99D1-3F016815F7E5}" dt="2017-10-31T14:05:02.165" v="2943" actId="1036"/>
          <ac:spMkLst>
            <pc:docMk/>
            <pc:sldMk cId="1755227813" sldId="282"/>
            <ac:spMk id="3" creationId="{ECE0F6D3-28A5-4E38-BB21-7409DCDC45C6}"/>
          </ac:spMkLst>
        </pc:spChg>
        <pc:spChg chg="add del mod">
          <ac:chgData name="Matt Gilsenan" userId="f71a6ab0-3620-4e68-a71d-ae04fbb3e584" providerId="ADAL" clId="{57E7AA0B-FB8C-438A-99D1-3F016815F7E5}" dt="2017-10-31T11:23:40.703" v="893"/>
          <ac:spMkLst>
            <pc:docMk/>
            <pc:sldMk cId="1755227813" sldId="282"/>
            <ac:spMk id="4" creationId="{F4F22278-362C-4898-A51A-6FB27FB550B0}"/>
          </ac:spMkLst>
        </pc:spChg>
        <pc:spChg chg="add del mod">
          <ac:chgData name="Matt Gilsenan" userId="f71a6ab0-3620-4e68-a71d-ae04fbb3e584" providerId="ADAL" clId="{57E7AA0B-FB8C-438A-99D1-3F016815F7E5}" dt="2017-10-31T11:23:40.703" v="893"/>
          <ac:spMkLst>
            <pc:docMk/>
            <pc:sldMk cId="1755227813" sldId="282"/>
            <ac:spMk id="5" creationId="{D231D9D3-B529-48A4-911B-A1974FA40DFC}"/>
          </ac:spMkLst>
        </pc:spChg>
        <pc:spChg chg="add ord">
          <ac:chgData name="Matt Gilsenan" userId="f71a6ab0-3620-4e68-a71d-ae04fbb3e584" providerId="ADAL" clId="{57E7AA0B-FB8C-438A-99D1-3F016815F7E5}" dt="2017-10-31T14:03:24.548" v="2889" actId="167"/>
          <ac:spMkLst>
            <pc:docMk/>
            <pc:sldMk cId="1755227813" sldId="282"/>
            <ac:spMk id="9" creationId="{2EAD22EF-688A-409C-9655-7AB9A7583347}"/>
          </ac:spMkLst>
        </pc:spChg>
        <pc:spChg chg="del">
          <ac:chgData name="Matt Gilsenan" userId="f71a6ab0-3620-4e68-a71d-ae04fbb3e584" providerId="ADAL" clId="{57E7AA0B-FB8C-438A-99D1-3F016815F7E5}" dt="2017-10-31T11:11:57.285" v="814"/>
          <ac:spMkLst>
            <pc:docMk/>
            <pc:sldMk cId="1755227813" sldId="282"/>
            <ac:spMk id="73" creationId="{64965EAE-E41A-435F-B993-07E824B6C977}"/>
          </ac:spMkLst>
        </pc:spChg>
        <pc:spChg chg="del">
          <ac:chgData name="Matt Gilsenan" userId="f71a6ab0-3620-4e68-a71d-ae04fbb3e584" providerId="ADAL" clId="{57E7AA0B-FB8C-438A-99D1-3F016815F7E5}" dt="2017-10-31T11:11:57.285" v="814"/>
          <ac:spMkLst>
            <pc:docMk/>
            <pc:sldMk cId="1755227813" sldId="282"/>
            <ac:spMk id="75" creationId="{152F8994-E6D4-4311-9548-C3607BC43645}"/>
          </ac:spMkLst>
        </pc:spChg>
        <pc:picChg chg="add mod">
          <ac:chgData name="Matt Gilsenan" userId="f71a6ab0-3620-4e68-a71d-ae04fbb3e584" providerId="ADAL" clId="{57E7AA0B-FB8C-438A-99D1-3F016815F7E5}" dt="2017-10-31T14:03:09.383" v="2887" actId="1076"/>
          <ac:picMkLst>
            <pc:docMk/>
            <pc:sldMk cId="1755227813" sldId="282"/>
            <ac:picMk id="2050" creationId="{B4419DDA-B026-458D-B179-06C5B62851C7}"/>
          </ac:picMkLst>
        </pc:picChg>
      </pc:sldChg>
      <pc:sldChg chg="addSp delSp modSp add del setBg delDesignElem">
        <pc:chgData name="Matt Gilsenan" userId="f71a6ab0-3620-4e68-a71d-ae04fbb3e584" providerId="ADAL" clId="{57E7AA0B-FB8C-438A-99D1-3F016815F7E5}" dt="2017-10-31T15:35:36.567" v="3418" actId="2696"/>
        <pc:sldMkLst>
          <pc:docMk/>
          <pc:sldMk cId="2228738860" sldId="283"/>
        </pc:sldMkLst>
        <pc:spChg chg="mod">
          <ac:chgData name="Matt Gilsenan" userId="f71a6ab0-3620-4e68-a71d-ae04fbb3e584" providerId="ADAL" clId="{57E7AA0B-FB8C-438A-99D1-3F016815F7E5}" dt="2017-10-31T11:22:24.023" v="878" actId="27636"/>
          <ac:spMkLst>
            <pc:docMk/>
            <pc:sldMk cId="2228738860" sldId="283"/>
            <ac:spMk id="2" creationId="{24997FDB-9D80-45FC-8B60-A561DF0C21F9}"/>
          </ac:spMkLst>
        </pc:spChg>
        <pc:spChg chg="mod">
          <ac:chgData name="Matt Gilsenan" userId="f71a6ab0-3620-4e68-a71d-ae04fbb3e584" providerId="ADAL" clId="{57E7AA0B-FB8C-438A-99D1-3F016815F7E5}" dt="2017-10-31T10:30:33.065" v="787" actId="20577"/>
          <ac:spMkLst>
            <pc:docMk/>
            <pc:sldMk cId="2228738860" sldId="283"/>
            <ac:spMk id="3" creationId="{ECE0F6D3-28A5-4E38-BB21-7409DCDC45C6}"/>
          </ac:spMkLst>
        </pc:spChg>
        <pc:spChg chg="add del mod">
          <ac:chgData name="Matt Gilsenan" userId="f71a6ab0-3620-4e68-a71d-ae04fbb3e584" providerId="ADAL" clId="{57E7AA0B-FB8C-438A-99D1-3F016815F7E5}" dt="2017-10-31T11:23:40.703" v="893"/>
          <ac:spMkLst>
            <pc:docMk/>
            <pc:sldMk cId="2228738860" sldId="283"/>
            <ac:spMk id="4" creationId="{6154C734-43BF-4811-8E88-868537B2C8FD}"/>
          </ac:spMkLst>
        </pc:spChg>
        <pc:spChg chg="add del mod">
          <ac:chgData name="Matt Gilsenan" userId="f71a6ab0-3620-4e68-a71d-ae04fbb3e584" providerId="ADAL" clId="{57E7AA0B-FB8C-438A-99D1-3F016815F7E5}" dt="2017-10-31T11:23:40.703" v="893"/>
          <ac:spMkLst>
            <pc:docMk/>
            <pc:sldMk cId="2228738860" sldId="283"/>
            <ac:spMk id="5" creationId="{85E46BED-563E-46D9-A924-91EDC201B6E5}"/>
          </ac:spMkLst>
        </pc:spChg>
        <pc:spChg chg="del">
          <ac:chgData name="Matt Gilsenan" userId="f71a6ab0-3620-4e68-a71d-ae04fbb3e584" providerId="ADAL" clId="{57E7AA0B-FB8C-438A-99D1-3F016815F7E5}" dt="2017-10-31T11:11:57.285" v="814"/>
          <ac:spMkLst>
            <pc:docMk/>
            <pc:sldMk cId="2228738860" sldId="283"/>
            <ac:spMk id="11" creationId="{B558F58E-93BA-44A3-BCDA-585AFF2E4F3F}"/>
          </ac:spMkLst>
        </pc:spChg>
        <pc:picChg chg="del">
          <ac:chgData name="Matt Gilsenan" userId="f71a6ab0-3620-4e68-a71d-ae04fbb3e584" providerId="ADAL" clId="{57E7AA0B-FB8C-438A-99D1-3F016815F7E5}" dt="2017-10-31T10:30:35.680" v="788" actId="478"/>
          <ac:picMkLst>
            <pc:docMk/>
            <pc:sldMk cId="2228738860" sldId="283"/>
            <ac:picMk id="6" creationId="{04E44E6F-1C31-4EC9-B59A-E127586C706B}"/>
          </ac:picMkLst>
        </pc:picChg>
        <pc:cxnChg chg="del">
          <ac:chgData name="Matt Gilsenan" userId="f71a6ab0-3620-4e68-a71d-ae04fbb3e584" providerId="ADAL" clId="{57E7AA0B-FB8C-438A-99D1-3F016815F7E5}" dt="2017-10-31T11:11:57.285" v="814"/>
          <ac:cxnSpMkLst>
            <pc:docMk/>
            <pc:sldMk cId="2228738860" sldId="283"/>
            <ac:cxnSpMk id="13" creationId="{BCD0BBC1-A7D4-445D-98AC-95A6A45D8EBB}"/>
          </ac:cxnSpMkLst>
        </pc:cxnChg>
      </pc:sldChg>
      <pc:sldChg chg="add del">
        <pc:chgData name="Matt Gilsenan" userId="f71a6ab0-3620-4e68-a71d-ae04fbb3e584" providerId="ADAL" clId="{57E7AA0B-FB8C-438A-99D1-3F016815F7E5}" dt="2017-10-31T12:02:25.671" v="1310" actId="2696"/>
        <pc:sldMkLst>
          <pc:docMk/>
          <pc:sldMk cId="3253449829" sldId="284"/>
        </pc:sldMkLst>
      </pc:sldChg>
      <pc:sldChg chg="addSp delSp modSp add">
        <pc:chgData name="Matt Gilsenan" userId="f71a6ab0-3620-4e68-a71d-ae04fbb3e584" providerId="ADAL" clId="{57E7AA0B-FB8C-438A-99D1-3F016815F7E5}" dt="2017-10-31T12:41:08.858" v="2004" actId="6549"/>
        <pc:sldMkLst>
          <pc:docMk/>
          <pc:sldMk cId="3675402297" sldId="284"/>
        </pc:sldMkLst>
        <pc:spChg chg="del">
          <ac:chgData name="Matt Gilsenan" userId="f71a6ab0-3620-4e68-a71d-ae04fbb3e584" providerId="ADAL" clId="{57E7AA0B-FB8C-438A-99D1-3F016815F7E5}" dt="2017-10-31T12:06:42.210" v="1413" actId="478"/>
          <ac:spMkLst>
            <pc:docMk/>
            <pc:sldMk cId="3675402297" sldId="284"/>
            <ac:spMk id="2" creationId="{49CE6A9E-41EE-40D7-AE22-252DA297FE80}"/>
          </ac:spMkLst>
        </pc:spChg>
        <pc:spChg chg="del">
          <ac:chgData name="Matt Gilsenan" userId="f71a6ab0-3620-4e68-a71d-ae04fbb3e584" providerId="ADAL" clId="{57E7AA0B-FB8C-438A-99D1-3F016815F7E5}" dt="2017-10-31T12:04:57.266" v="1314" actId="478"/>
          <ac:spMkLst>
            <pc:docMk/>
            <pc:sldMk cId="3675402297" sldId="284"/>
            <ac:spMk id="3" creationId="{A9E4D8B6-1D73-4BD6-A67B-84D2EA93FDDB}"/>
          </ac:spMkLst>
        </pc:spChg>
        <pc:spChg chg="add mod">
          <ac:chgData name="Matt Gilsenan" userId="f71a6ab0-3620-4e68-a71d-ae04fbb3e584" providerId="ADAL" clId="{57E7AA0B-FB8C-438A-99D1-3F016815F7E5}" dt="2017-10-31T12:41:08.858" v="2004" actId="6549"/>
          <ac:spMkLst>
            <pc:docMk/>
            <pc:sldMk cId="3675402297" sldId="284"/>
            <ac:spMk id="4" creationId="{591929C0-CD11-4A4C-8145-B407972FD0BD}"/>
          </ac:spMkLst>
        </pc:spChg>
        <pc:spChg chg="add del mod">
          <ac:chgData name="Matt Gilsenan" userId="f71a6ab0-3620-4e68-a71d-ae04fbb3e584" providerId="ADAL" clId="{57E7AA0B-FB8C-438A-99D1-3F016815F7E5}" dt="2017-10-31T12:06:48.943" v="1415" actId="478"/>
          <ac:spMkLst>
            <pc:docMk/>
            <pc:sldMk cId="3675402297" sldId="284"/>
            <ac:spMk id="7" creationId="{8AEB735E-D457-4D80-800D-18DE54C321AC}"/>
          </ac:spMkLst>
        </pc:spChg>
        <pc:spChg chg="add del mod">
          <ac:chgData name="Matt Gilsenan" userId="f71a6ab0-3620-4e68-a71d-ae04fbb3e584" providerId="ADAL" clId="{57E7AA0B-FB8C-438A-99D1-3F016815F7E5}" dt="2017-10-31T12:06:47.179" v="1414" actId="478"/>
          <ac:spMkLst>
            <pc:docMk/>
            <pc:sldMk cId="3675402297" sldId="284"/>
            <ac:spMk id="9" creationId="{79E8E24F-AE1C-4F74-9860-562D6DD609F7}"/>
          </ac:spMkLst>
        </pc:spChg>
        <pc:spChg chg="add mod ord">
          <ac:chgData name="Matt Gilsenan" userId="f71a6ab0-3620-4e68-a71d-ae04fbb3e584" providerId="ADAL" clId="{57E7AA0B-FB8C-438A-99D1-3F016815F7E5}" dt="2017-10-31T12:10:53.392" v="1553" actId="1036"/>
          <ac:spMkLst>
            <pc:docMk/>
            <pc:sldMk cId="3675402297" sldId="284"/>
            <ac:spMk id="10" creationId="{19A8A82A-3D3E-4BC5-AF22-467D343DC842}"/>
          </ac:spMkLst>
        </pc:spChg>
        <pc:graphicFrameChg chg="add del mod">
          <ac:chgData name="Matt Gilsenan" userId="f71a6ab0-3620-4e68-a71d-ae04fbb3e584" providerId="ADAL" clId="{57E7AA0B-FB8C-438A-99D1-3F016815F7E5}" dt="2017-10-31T12:06:39.210" v="1412" actId="478"/>
          <ac:graphicFrameMkLst>
            <pc:docMk/>
            <pc:sldMk cId="3675402297" sldId="284"/>
            <ac:graphicFrameMk id="5" creationId="{B14E5E07-D474-4436-A268-A7ADFFF0AED0}"/>
          </ac:graphicFrameMkLst>
        </pc:graphicFrameChg>
      </pc:sldChg>
      <pc:sldChg chg="modSp add">
        <pc:chgData name="Matt Gilsenan" userId="f71a6ab0-3620-4e68-a71d-ae04fbb3e584" providerId="ADAL" clId="{57E7AA0B-FB8C-438A-99D1-3F016815F7E5}" dt="2017-10-31T12:34:12.217" v="1976" actId="1035"/>
        <pc:sldMkLst>
          <pc:docMk/>
          <pc:sldMk cId="2145224865" sldId="285"/>
        </pc:sldMkLst>
        <pc:spChg chg="mod">
          <ac:chgData name="Matt Gilsenan" userId="f71a6ab0-3620-4e68-a71d-ae04fbb3e584" providerId="ADAL" clId="{57E7AA0B-FB8C-438A-99D1-3F016815F7E5}" dt="2017-10-31T12:34:01.848" v="1975" actId="1035"/>
          <ac:spMkLst>
            <pc:docMk/>
            <pc:sldMk cId="2145224865" sldId="285"/>
            <ac:spMk id="4" creationId="{591929C0-CD11-4A4C-8145-B407972FD0BD}"/>
          </ac:spMkLst>
        </pc:spChg>
        <pc:spChg chg="mod">
          <ac:chgData name="Matt Gilsenan" userId="f71a6ab0-3620-4e68-a71d-ae04fbb3e584" providerId="ADAL" clId="{57E7AA0B-FB8C-438A-99D1-3F016815F7E5}" dt="2017-10-31T12:34:12.217" v="1976" actId="1035"/>
          <ac:spMkLst>
            <pc:docMk/>
            <pc:sldMk cId="2145224865" sldId="285"/>
            <ac:spMk id="10" creationId="{19A8A82A-3D3E-4BC5-AF22-467D343DC842}"/>
          </ac:spMkLst>
        </pc:spChg>
      </pc:sldChg>
      <pc:sldChg chg="addSp delSp modSp add">
        <pc:chgData name="Matt Gilsenan" userId="f71a6ab0-3620-4e68-a71d-ae04fbb3e584" providerId="ADAL" clId="{57E7AA0B-FB8C-438A-99D1-3F016815F7E5}" dt="2017-10-31T13:36:43.258" v="2525" actId="12269"/>
        <pc:sldMkLst>
          <pc:docMk/>
          <pc:sldMk cId="3914101290" sldId="286"/>
        </pc:sldMkLst>
        <pc:spChg chg="add del mod">
          <ac:chgData name="Matt Gilsenan" userId="f71a6ab0-3620-4e68-a71d-ae04fbb3e584" providerId="ADAL" clId="{57E7AA0B-FB8C-438A-99D1-3F016815F7E5}" dt="2017-10-31T12:45:54.394" v="2237" actId="1035"/>
          <ac:spMkLst>
            <pc:docMk/>
            <pc:sldMk cId="3914101290" sldId="286"/>
            <ac:spMk id="4" creationId="{591929C0-CD11-4A4C-8145-B407972FD0BD}"/>
          </ac:spMkLst>
        </pc:spChg>
        <pc:spChg chg="add del">
          <ac:chgData name="Matt Gilsenan" userId="f71a6ab0-3620-4e68-a71d-ae04fbb3e584" providerId="ADAL" clId="{57E7AA0B-FB8C-438A-99D1-3F016815F7E5}" dt="2017-10-31T12:43:38.387" v="2121"/>
          <ac:spMkLst>
            <pc:docMk/>
            <pc:sldMk cId="3914101290" sldId="286"/>
            <ac:spMk id="6" creationId="{C46F7627-48F8-48BD-9C4B-E58759638D6C}"/>
          </ac:spMkLst>
        </pc:spChg>
        <pc:graphicFrameChg chg="add del mod">
          <ac:chgData name="Matt Gilsenan" userId="f71a6ab0-3620-4e68-a71d-ae04fbb3e584" providerId="ADAL" clId="{57E7AA0B-FB8C-438A-99D1-3F016815F7E5}" dt="2017-10-31T13:36:43.258" v="2525" actId="12269"/>
          <ac:graphicFrameMkLst>
            <pc:docMk/>
            <pc:sldMk cId="3914101290" sldId="286"/>
            <ac:graphicFrameMk id="5" creationId="{9AB39595-9C35-46C8-A967-4ED08FF13885}"/>
          </ac:graphicFrameMkLst>
        </pc:graphicFrameChg>
      </pc:sldChg>
      <pc:sldChg chg="addSp delSp modSp add">
        <pc:chgData name="Matt Gilsenan" userId="f71a6ab0-3620-4e68-a71d-ae04fbb3e584" providerId="ADAL" clId="{57E7AA0B-FB8C-438A-99D1-3F016815F7E5}" dt="2017-10-31T12:45:19.246" v="2215" actId="115"/>
        <pc:sldMkLst>
          <pc:docMk/>
          <pc:sldMk cId="140828773" sldId="287"/>
        </pc:sldMkLst>
        <pc:spChg chg="mod">
          <ac:chgData name="Matt Gilsenan" userId="f71a6ab0-3620-4e68-a71d-ae04fbb3e584" providerId="ADAL" clId="{57E7AA0B-FB8C-438A-99D1-3F016815F7E5}" dt="2017-10-31T12:44:29.129" v="2192" actId="1035"/>
          <ac:spMkLst>
            <pc:docMk/>
            <pc:sldMk cId="140828773" sldId="287"/>
            <ac:spMk id="4" creationId="{591929C0-CD11-4A4C-8145-B407972FD0BD}"/>
          </ac:spMkLst>
        </pc:spChg>
        <pc:spChg chg="add mod">
          <ac:chgData name="Matt Gilsenan" userId="f71a6ab0-3620-4e68-a71d-ae04fbb3e584" providerId="ADAL" clId="{57E7AA0B-FB8C-438A-99D1-3F016815F7E5}" dt="2017-10-31T12:45:19.246" v="2215" actId="115"/>
          <ac:spMkLst>
            <pc:docMk/>
            <pc:sldMk cId="140828773" sldId="287"/>
            <ac:spMk id="6" creationId="{9632703C-804B-4CEC-86A5-121C3F4F8359}"/>
          </ac:spMkLst>
        </pc:spChg>
        <pc:graphicFrameChg chg="del mod">
          <ac:chgData name="Matt Gilsenan" userId="f71a6ab0-3620-4e68-a71d-ae04fbb3e584" providerId="ADAL" clId="{57E7AA0B-FB8C-438A-99D1-3F016815F7E5}" dt="2017-10-31T12:43:05.461" v="2116" actId="478"/>
          <ac:graphicFrameMkLst>
            <pc:docMk/>
            <pc:sldMk cId="140828773" sldId="287"/>
            <ac:graphicFrameMk id="5" creationId="{9AB39595-9C35-46C8-A967-4ED08FF13885}"/>
          </ac:graphicFrameMkLst>
        </pc:graphicFrameChg>
      </pc:sldChg>
      <pc:sldChg chg="modSp add">
        <pc:chgData name="Matt Gilsenan" userId="f71a6ab0-3620-4e68-a71d-ae04fbb3e584" providerId="ADAL" clId="{57E7AA0B-FB8C-438A-99D1-3F016815F7E5}" dt="2017-10-31T12:46:39.026" v="2246" actId="12"/>
        <pc:sldMkLst>
          <pc:docMk/>
          <pc:sldMk cId="236750143" sldId="288"/>
        </pc:sldMkLst>
        <pc:spChg chg="mod">
          <ac:chgData name="Matt Gilsenan" userId="f71a6ab0-3620-4e68-a71d-ae04fbb3e584" providerId="ADAL" clId="{57E7AA0B-FB8C-438A-99D1-3F016815F7E5}" dt="2017-10-31T12:46:39.026" v="2246" actId="12"/>
          <ac:spMkLst>
            <pc:docMk/>
            <pc:sldMk cId="236750143" sldId="288"/>
            <ac:spMk id="6" creationId="{9632703C-804B-4CEC-86A5-121C3F4F8359}"/>
          </ac:spMkLst>
        </pc:spChg>
        <pc:spChg chg="mod">
          <ac:chgData name="Matt Gilsenan" userId="f71a6ab0-3620-4e68-a71d-ae04fbb3e584" providerId="ADAL" clId="{57E7AA0B-FB8C-438A-99D1-3F016815F7E5}" dt="2017-10-31T12:46:27.637" v="2242"/>
          <ac:spMkLst>
            <pc:docMk/>
            <pc:sldMk cId="236750143" sldId="288"/>
            <ac:spMk id="10" creationId="{19A8A82A-3D3E-4BC5-AF22-467D343DC842}"/>
          </ac:spMkLst>
        </pc:spChg>
      </pc:sldChg>
      <pc:sldChg chg="modSp add">
        <pc:chgData name="Matt Gilsenan" userId="f71a6ab0-3620-4e68-a71d-ae04fbb3e584" providerId="ADAL" clId="{57E7AA0B-FB8C-438A-99D1-3F016815F7E5}" dt="2017-10-31T12:47:46.571" v="2253" actId="15"/>
        <pc:sldMkLst>
          <pc:docMk/>
          <pc:sldMk cId="3974623584" sldId="289"/>
        </pc:sldMkLst>
        <pc:spChg chg="mod">
          <ac:chgData name="Matt Gilsenan" userId="f71a6ab0-3620-4e68-a71d-ae04fbb3e584" providerId="ADAL" clId="{57E7AA0B-FB8C-438A-99D1-3F016815F7E5}" dt="2017-10-31T12:47:46.571" v="2253" actId="15"/>
          <ac:spMkLst>
            <pc:docMk/>
            <pc:sldMk cId="3974623584" sldId="289"/>
            <ac:spMk id="6" creationId="{9632703C-804B-4CEC-86A5-121C3F4F8359}"/>
          </ac:spMkLst>
        </pc:spChg>
      </pc:sldChg>
      <pc:sldChg chg="modSp add">
        <pc:chgData name="Matt Gilsenan" userId="f71a6ab0-3620-4e68-a71d-ae04fbb3e584" providerId="ADAL" clId="{57E7AA0B-FB8C-438A-99D1-3F016815F7E5}" dt="2017-10-31T12:49:31.181" v="2260" actId="20577"/>
        <pc:sldMkLst>
          <pc:docMk/>
          <pc:sldMk cId="1030736554" sldId="290"/>
        </pc:sldMkLst>
        <pc:spChg chg="mod">
          <ac:chgData name="Matt Gilsenan" userId="f71a6ab0-3620-4e68-a71d-ae04fbb3e584" providerId="ADAL" clId="{57E7AA0B-FB8C-438A-99D1-3F016815F7E5}" dt="2017-10-31T12:49:31.181" v="2260" actId="20577"/>
          <ac:spMkLst>
            <pc:docMk/>
            <pc:sldMk cId="1030736554" sldId="290"/>
            <ac:spMk id="6" creationId="{9632703C-804B-4CEC-86A5-121C3F4F8359}"/>
          </ac:spMkLst>
        </pc:spChg>
      </pc:sldChg>
      <pc:sldChg chg="modSp add">
        <pc:chgData name="Matt Gilsenan" userId="f71a6ab0-3620-4e68-a71d-ae04fbb3e584" providerId="ADAL" clId="{57E7AA0B-FB8C-438A-99D1-3F016815F7E5}" dt="2017-10-31T12:51:01.236" v="2291" actId="15"/>
        <pc:sldMkLst>
          <pc:docMk/>
          <pc:sldMk cId="4019172495" sldId="291"/>
        </pc:sldMkLst>
        <pc:spChg chg="mod">
          <ac:chgData name="Matt Gilsenan" userId="f71a6ab0-3620-4e68-a71d-ae04fbb3e584" providerId="ADAL" clId="{57E7AA0B-FB8C-438A-99D1-3F016815F7E5}" dt="2017-10-31T12:51:01.236" v="2291" actId="15"/>
          <ac:spMkLst>
            <pc:docMk/>
            <pc:sldMk cId="4019172495" sldId="291"/>
            <ac:spMk id="6" creationId="{9632703C-804B-4CEC-86A5-121C3F4F8359}"/>
          </ac:spMkLst>
        </pc:spChg>
      </pc:sldChg>
      <pc:sldChg chg="addSp delSp modSp add">
        <pc:chgData name="Matt Gilsenan" userId="f71a6ab0-3620-4e68-a71d-ae04fbb3e584" providerId="ADAL" clId="{57E7AA0B-FB8C-438A-99D1-3F016815F7E5}" dt="2017-10-31T13:36:56.566" v="2526" actId="12269"/>
        <pc:sldMkLst>
          <pc:docMk/>
          <pc:sldMk cId="3051639159" sldId="292"/>
        </pc:sldMkLst>
        <pc:spChg chg="mod">
          <ac:chgData name="Matt Gilsenan" userId="f71a6ab0-3620-4e68-a71d-ae04fbb3e584" providerId="ADAL" clId="{57E7AA0B-FB8C-438A-99D1-3F016815F7E5}" dt="2017-10-31T13:25:06.228" v="2312" actId="20577"/>
          <ac:spMkLst>
            <pc:docMk/>
            <pc:sldMk cId="3051639159" sldId="292"/>
            <ac:spMk id="4" creationId="{591929C0-CD11-4A4C-8145-B407972FD0BD}"/>
          </ac:spMkLst>
        </pc:spChg>
        <pc:spChg chg="del">
          <ac:chgData name="Matt Gilsenan" userId="f71a6ab0-3620-4e68-a71d-ae04fbb3e584" providerId="ADAL" clId="{57E7AA0B-FB8C-438A-99D1-3F016815F7E5}" dt="2017-10-31T13:25:40.219" v="2315" actId="478"/>
          <ac:spMkLst>
            <pc:docMk/>
            <pc:sldMk cId="3051639159" sldId="292"/>
            <ac:spMk id="6" creationId="{9632703C-804B-4CEC-86A5-121C3F4F8359}"/>
          </ac:spMkLst>
        </pc:spChg>
        <pc:graphicFrameChg chg="add mod">
          <ac:chgData name="Matt Gilsenan" userId="f71a6ab0-3620-4e68-a71d-ae04fbb3e584" providerId="ADAL" clId="{57E7AA0B-FB8C-438A-99D1-3F016815F7E5}" dt="2017-10-31T13:36:56.566" v="2526" actId="12269"/>
          <ac:graphicFrameMkLst>
            <pc:docMk/>
            <pc:sldMk cId="3051639159" sldId="292"/>
            <ac:graphicFrameMk id="5" creationId="{34F33832-B5D7-455E-AB70-D6B83C8D5FFA}"/>
          </ac:graphicFrameMkLst>
        </pc:graphicFrameChg>
      </pc:sldChg>
      <pc:sldChg chg="addSp delSp modSp add">
        <pc:chgData name="Matt Gilsenan" userId="f71a6ab0-3620-4e68-a71d-ae04fbb3e584" providerId="ADAL" clId="{57E7AA0B-FB8C-438A-99D1-3F016815F7E5}" dt="2017-10-31T13:34:23.243" v="2487" actId="1440"/>
        <pc:sldMkLst>
          <pc:docMk/>
          <pc:sldMk cId="3138613944" sldId="293"/>
        </pc:sldMkLst>
        <pc:spChg chg="mod">
          <ac:chgData name="Matt Gilsenan" userId="f71a6ab0-3620-4e68-a71d-ae04fbb3e584" providerId="ADAL" clId="{57E7AA0B-FB8C-438A-99D1-3F016815F7E5}" dt="2017-10-31T13:27:45.284" v="2417" actId="255"/>
          <ac:spMkLst>
            <pc:docMk/>
            <pc:sldMk cId="3138613944" sldId="293"/>
            <ac:spMk id="4" creationId="{591929C0-CD11-4A4C-8145-B407972FD0BD}"/>
          </ac:spMkLst>
        </pc:spChg>
        <pc:graphicFrameChg chg="del">
          <ac:chgData name="Matt Gilsenan" userId="f71a6ab0-3620-4e68-a71d-ae04fbb3e584" providerId="ADAL" clId="{57E7AA0B-FB8C-438A-99D1-3F016815F7E5}" dt="2017-10-31T13:27:50.071" v="2418" actId="478"/>
          <ac:graphicFrameMkLst>
            <pc:docMk/>
            <pc:sldMk cId="3138613944" sldId="293"/>
            <ac:graphicFrameMk id="5" creationId="{34F33832-B5D7-455E-AB70-D6B83C8D5FFA}"/>
          </ac:graphicFrameMkLst>
        </pc:graphicFrameChg>
        <pc:picChg chg="add mod">
          <ac:chgData name="Matt Gilsenan" userId="f71a6ab0-3620-4e68-a71d-ae04fbb3e584" providerId="ADAL" clId="{57E7AA0B-FB8C-438A-99D1-3F016815F7E5}" dt="2017-10-31T13:34:23.243" v="2487" actId="1440"/>
          <ac:picMkLst>
            <pc:docMk/>
            <pc:sldMk cId="3138613944" sldId="293"/>
            <ac:picMk id="6" creationId="{23723F37-C286-431F-97EB-3C2C3214C9D5}"/>
          </ac:picMkLst>
        </pc:picChg>
        <pc:picChg chg="add mod">
          <ac:chgData name="Matt Gilsenan" userId="f71a6ab0-3620-4e68-a71d-ae04fbb3e584" providerId="ADAL" clId="{57E7AA0B-FB8C-438A-99D1-3F016815F7E5}" dt="2017-10-31T13:34:16.903" v="2486" actId="1440"/>
          <ac:picMkLst>
            <pc:docMk/>
            <pc:sldMk cId="3138613944" sldId="293"/>
            <ac:picMk id="7" creationId="{15B3BE65-5FD3-420E-AD1C-B966608D4C46}"/>
          </ac:picMkLst>
        </pc:picChg>
      </pc:sldChg>
      <pc:sldChg chg="addSp delSp modSp add">
        <pc:chgData name="Matt Gilsenan" userId="f71a6ab0-3620-4e68-a71d-ae04fbb3e584" providerId="ADAL" clId="{57E7AA0B-FB8C-438A-99D1-3F016815F7E5}" dt="2017-10-31T13:36:00.116" v="2524" actId="1036"/>
        <pc:sldMkLst>
          <pc:docMk/>
          <pc:sldMk cId="2785125411" sldId="294"/>
        </pc:sldMkLst>
        <pc:spChg chg="mod">
          <ac:chgData name="Matt Gilsenan" userId="f71a6ab0-3620-4e68-a71d-ae04fbb3e584" providerId="ADAL" clId="{57E7AA0B-FB8C-438A-99D1-3F016815F7E5}" dt="2017-10-31T13:35:52.675" v="2496" actId="1035"/>
          <ac:spMkLst>
            <pc:docMk/>
            <pc:sldMk cId="2785125411" sldId="294"/>
            <ac:spMk id="10" creationId="{19A8A82A-3D3E-4BC5-AF22-467D343DC842}"/>
          </ac:spMkLst>
        </pc:spChg>
        <pc:picChg chg="del">
          <ac:chgData name="Matt Gilsenan" userId="f71a6ab0-3620-4e68-a71d-ae04fbb3e584" providerId="ADAL" clId="{57E7AA0B-FB8C-438A-99D1-3F016815F7E5}" dt="2017-10-31T13:29:06.099" v="2428" actId="478"/>
          <ac:picMkLst>
            <pc:docMk/>
            <pc:sldMk cId="2785125411" sldId="294"/>
            <ac:picMk id="6" creationId="{23723F37-C286-431F-97EB-3C2C3214C9D5}"/>
          </ac:picMkLst>
        </pc:picChg>
        <pc:picChg chg="del">
          <ac:chgData name="Matt Gilsenan" userId="f71a6ab0-3620-4e68-a71d-ae04fbb3e584" providerId="ADAL" clId="{57E7AA0B-FB8C-438A-99D1-3F016815F7E5}" dt="2017-10-31T13:29:05.531" v="2427" actId="478"/>
          <ac:picMkLst>
            <pc:docMk/>
            <pc:sldMk cId="2785125411" sldId="294"/>
            <ac:picMk id="7" creationId="{15B3BE65-5FD3-420E-AD1C-B966608D4C46}"/>
          </ac:picMkLst>
        </pc:picChg>
        <pc:picChg chg="add mod modCrop">
          <ac:chgData name="Matt Gilsenan" userId="f71a6ab0-3620-4e68-a71d-ae04fbb3e584" providerId="ADAL" clId="{57E7AA0B-FB8C-438A-99D1-3F016815F7E5}" dt="2017-10-31T13:36:00.116" v="2524" actId="1036"/>
          <ac:picMkLst>
            <pc:docMk/>
            <pc:sldMk cId="2785125411" sldId="294"/>
            <ac:picMk id="8" creationId="{92A80930-4CEF-47BB-A31B-481E4EA5A2F0}"/>
          </ac:picMkLst>
        </pc:picChg>
      </pc:sldChg>
      <pc:sldChg chg="addSp delSp modSp add">
        <pc:chgData name="Matt Gilsenan" userId="f71a6ab0-3620-4e68-a71d-ae04fbb3e584" providerId="ADAL" clId="{57E7AA0B-FB8C-438A-99D1-3F016815F7E5}" dt="2017-10-31T13:41:26.660" v="2667" actId="1035"/>
        <pc:sldMkLst>
          <pc:docMk/>
          <pc:sldMk cId="4260558610" sldId="295"/>
        </pc:sldMkLst>
        <pc:spChg chg="mod">
          <ac:chgData name="Matt Gilsenan" userId="f71a6ab0-3620-4e68-a71d-ae04fbb3e584" providerId="ADAL" clId="{57E7AA0B-FB8C-438A-99D1-3F016815F7E5}" dt="2017-10-31T13:41:26.660" v="2667" actId="1035"/>
          <ac:spMkLst>
            <pc:docMk/>
            <pc:sldMk cId="4260558610" sldId="295"/>
            <ac:spMk id="4" creationId="{591929C0-CD11-4A4C-8145-B407972FD0BD}"/>
          </ac:spMkLst>
        </pc:spChg>
        <pc:spChg chg="mod">
          <ac:chgData name="Matt Gilsenan" userId="f71a6ab0-3620-4e68-a71d-ae04fbb3e584" providerId="ADAL" clId="{57E7AA0B-FB8C-438A-99D1-3F016815F7E5}" dt="2017-10-31T13:38:52.562" v="2606"/>
          <ac:spMkLst>
            <pc:docMk/>
            <pc:sldMk cId="4260558610" sldId="295"/>
            <ac:spMk id="10" creationId="{19A8A82A-3D3E-4BC5-AF22-467D343DC842}"/>
          </ac:spMkLst>
        </pc:spChg>
        <pc:picChg chg="add mod modCrop">
          <ac:chgData name="Matt Gilsenan" userId="f71a6ab0-3620-4e68-a71d-ae04fbb3e584" providerId="ADAL" clId="{57E7AA0B-FB8C-438A-99D1-3F016815F7E5}" dt="2017-10-31T13:38:16.107" v="2598" actId="1038"/>
          <ac:picMkLst>
            <pc:docMk/>
            <pc:sldMk cId="4260558610" sldId="295"/>
            <ac:picMk id="5" creationId="{ED719581-1839-42E7-B89B-805136B127C2}"/>
          </ac:picMkLst>
        </pc:picChg>
        <pc:picChg chg="add mod modCrop">
          <ac:chgData name="Matt Gilsenan" userId="f71a6ab0-3620-4e68-a71d-ae04fbb3e584" providerId="ADAL" clId="{57E7AA0B-FB8C-438A-99D1-3F016815F7E5}" dt="2017-10-31T13:38:16.107" v="2598" actId="1038"/>
          <ac:picMkLst>
            <pc:docMk/>
            <pc:sldMk cId="4260558610" sldId="295"/>
            <ac:picMk id="6" creationId="{D202E70A-4979-4CEA-A4D1-D79C03A7731D}"/>
          </ac:picMkLst>
        </pc:picChg>
        <pc:picChg chg="del">
          <ac:chgData name="Matt Gilsenan" userId="f71a6ab0-3620-4e68-a71d-ae04fbb3e584" providerId="ADAL" clId="{57E7AA0B-FB8C-438A-99D1-3F016815F7E5}" dt="2017-10-31T13:29:48.264" v="2434" actId="478"/>
          <ac:picMkLst>
            <pc:docMk/>
            <pc:sldMk cId="4260558610" sldId="295"/>
            <ac:picMk id="8" creationId="{92A80930-4CEF-47BB-A31B-481E4EA5A2F0}"/>
          </ac:picMkLst>
        </pc:picChg>
      </pc:sldChg>
      <pc:sldChg chg="addSp delSp modSp add">
        <pc:chgData name="Matt Gilsenan" userId="f71a6ab0-3620-4e68-a71d-ae04fbb3e584" providerId="ADAL" clId="{57E7AA0B-FB8C-438A-99D1-3F016815F7E5}" dt="2017-10-31T13:45:48.549" v="2782" actId="255"/>
        <pc:sldMkLst>
          <pc:docMk/>
          <pc:sldMk cId="263391647" sldId="296"/>
        </pc:sldMkLst>
        <pc:spChg chg="mod">
          <ac:chgData name="Matt Gilsenan" userId="f71a6ab0-3620-4e68-a71d-ae04fbb3e584" providerId="ADAL" clId="{57E7AA0B-FB8C-438A-99D1-3F016815F7E5}" dt="2017-10-31T13:45:48.549" v="2782" actId="255"/>
          <ac:spMkLst>
            <pc:docMk/>
            <pc:sldMk cId="263391647" sldId="296"/>
            <ac:spMk id="4" creationId="{591929C0-CD11-4A4C-8145-B407972FD0BD}"/>
          </ac:spMkLst>
        </pc:spChg>
        <pc:spChg chg="mod">
          <ac:chgData name="Matt Gilsenan" userId="f71a6ab0-3620-4e68-a71d-ae04fbb3e584" providerId="ADAL" clId="{57E7AA0B-FB8C-438A-99D1-3F016815F7E5}" dt="2017-10-31T13:40:41.068" v="2641" actId="1036"/>
          <ac:spMkLst>
            <pc:docMk/>
            <pc:sldMk cId="263391647" sldId="296"/>
            <ac:spMk id="10" creationId="{19A8A82A-3D3E-4BC5-AF22-467D343DC842}"/>
          </ac:spMkLst>
        </pc:spChg>
        <pc:picChg chg="del">
          <ac:chgData name="Matt Gilsenan" userId="f71a6ab0-3620-4e68-a71d-ae04fbb3e584" providerId="ADAL" clId="{57E7AA0B-FB8C-438A-99D1-3F016815F7E5}" dt="2017-10-31T13:41:51.228" v="2687" actId="478"/>
          <ac:picMkLst>
            <pc:docMk/>
            <pc:sldMk cId="263391647" sldId="296"/>
            <ac:picMk id="5" creationId="{ED719581-1839-42E7-B89B-805136B127C2}"/>
          </ac:picMkLst>
        </pc:picChg>
        <pc:picChg chg="del">
          <ac:chgData name="Matt Gilsenan" userId="f71a6ab0-3620-4e68-a71d-ae04fbb3e584" providerId="ADAL" clId="{57E7AA0B-FB8C-438A-99D1-3F016815F7E5}" dt="2017-10-31T13:41:49.923" v="2686" actId="478"/>
          <ac:picMkLst>
            <pc:docMk/>
            <pc:sldMk cId="263391647" sldId="296"/>
            <ac:picMk id="6" creationId="{D202E70A-4979-4CEA-A4D1-D79C03A7731D}"/>
          </ac:picMkLst>
        </pc:picChg>
        <pc:picChg chg="add mod">
          <ac:chgData name="Matt Gilsenan" userId="f71a6ab0-3620-4e68-a71d-ae04fbb3e584" providerId="ADAL" clId="{57E7AA0B-FB8C-438A-99D1-3F016815F7E5}" dt="2017-10-31T13:42:47.978" v="2737" actId="1037"/>
          <ac:picMkLst>
            <pc:docMk/>
            <pc:sldMk cId="263391647" sldId="296"/>
            <ac:picMk id="7" creationId="{F7EC743A-00F4-44A3-9DDA-A1799F4EB247}"/>
          </ac:picMkLst>
        </pc:picChg>
        <pc:picChg chg="add mod">
          <ac:chgData name="Matt Gilsenan" userId="f71a6ab0-3620-4e68-a71d-ae04fbb3e584" providerId="ADAL" clId="{57E7AA0B-FB8C-438A-99D1-3F016815F7E5}" dt="2017-10-31T13:42:36.590" v="2725" actId="1440"/>
          <ac:picMkLst>
            <pc:docMk/>
            <pc:sldMk cId="263391647" sldId="296"/>
            <ac:picMk id="8" creationId="{97F2D8BD-63D8-4362-8868-626B8DBFA563}"/>
          </ac:picMkLst>
        </pc:picChg>
      </pc:sldChg>
      <pc:sldChg chg="addSp delSp modSp add">
        <pc:chgData name="Matt Gilsenan" userId="f71a6ab0-3620-4e68-a71d-ae04fbb3e584" providerId="ADAL" clId="{57E7AA0B-FB8C-438A-99D1-3F016815F7E5}" dt="2017-10-31T13:46:34.721" v="2844" actId="1037"/>
        <pc:sldMkLst>
          <pc:docMk/>
          <pc:sldMk cId="392009299" sldId="297"/>
        </pc:sldMkLst>
        <pc:spChg chg="mod">
          <ac:chgData name="Matt Gilsenan" userId="f71a6ab0-3620-4e68-a71d-ae04fbb3e584" providerId="ADAL" clId="{57E7AA0B-FB8C-438A-99D1-3F016815F7E5}" dt="2017-10-31T13:46:26.269" v="2790" actId="255"/>
          <ac:spMkLst>
            <pc:docMk/>
            <pc:sldMk cId="392009299" sldId="297"/>
            <ac:spMk id="4" creationId="{591929C0-CD11-4A4C-8145-B407972FD0BD}"/>
          </ac:spMkLst>
        </pc:spChg>
        <pc:spChg chg="mod">
          <ac:chgData name="Matt Gilsenan" userId="f71a6ab0-3620-4e68-a71d-ae04fbb3e584" providerId="ADAL" clId="{57E7AA0B-FB8C-438A-99D1-3F016815F7E5}" dt="2017-10-31T13:46:14.476" v="2788" actId="1076"/>
          <ac:spMkLst>
            <pc:docMk/>
            <pc:sldMk cId="392009299" sldId="297"/>
            <ac:spMk id="10" creationId="{19A8A82A-3D3E-4BC5-AF22-467D343DC842}"/>
          </ac:spMkLst>
        </pc:spChg>
        <pc:picChg chg="add mod">
          <ac:chgData name="Matt Gilsenan" userId="f71a6ab0-3620-4e68-a71d-ae04fbb3e584" providerId="ADAL" clId="{57E7AA0B-FB8C-438A-99D1-3F016815F7E5}" dt="2017-10-31T13:46:34.721" v="2844" actId="1037"/>
          <ac:picMkLst>
            <pc:docMk/>
            <pc:sldMk cId="392009299" sldId="297"/>
            <ac:picMk id="6" creationId="{F35DC639-7C30-47A6-B2D2-3326B81E68E1}"/>
          </ac:picMkLst>
        </pc:picChg>
        <pc:picChg chg="del">
          <ac:chgData name="Matt Gilsenan" userId="f71a6ab0-3620-4e68-a71d-ae04fbb3e584" providerId="ADAL" clId="{57E7AA0B-FB8C-438A-99D1-3F016815F7E5}" dt="2017-10-31T13:43:38.304" v="2741" actId="478"/>
          <ac:picMkLst>
            <pc:docMk/>
            <pc:sldMk cId="392009299" sldId="297"/>
            <ac:picMk id="7" creationId="{F7EC743A-00F4-44A3-9DDA-A1799F4EB247}"/>
          </ac:picMkLst>
        </pc:picChg>
        <pc:picChg chg="del">
          <ac:chgData name="Matt Gilsenan" userId="f71a6ab0-3620-4e68-a71d-ae04fbb3e584" providerId="ADAL" clId="{57E7AA0B-FB8C-438A-99D1-3F016815F7E5}" dt="2017-10-31T13:43:37.483" v="2740" actId="478"/>
          <ac:picMkLst>
            <pc:docMk/>
            <pc:sldMk cId="392009299" sldId="297"/>
            <ac:picMk id="8" creationId="{97F2D8BD-63D8-4362-8868-626B8DBFA563}"/>
          </ac:picMkLst>
        </pc:picChg>
      </pc:sldChg>
      <pc:sldChg chg="addSp delSp modSp add">
        <pc:chgData name="Matt Gilsenan" userId="f71a6ab0-3620-4e68-a71d-ae04fbb3e584" providerId="ADAL" clId="{57E7AA0B-FB8C-438A-99D1-3F016815F7E5}" dt="2017-10-31T14:35:56.651" v="3086" actId="20577"/>
        <pc:sldMkLst>
          <pc:docMk/>
          <pc:sldMk cId="727640316" sldId="298"/>
        </pc:sldMkLst>
        <pc:spChg chg="mod">
          <ac:chgData name="Matt Gilsenan" userId="f71a6ab0-3620-4e68-a71d-ae04fbb3e584" providerId="ADAL" clId="{57E7AA0B-FB8C-438A-99D1-3F016815F7E5}" dt="2017-10-31T14:34:30.287" v="3041" actId="20577"/>
          <ac:spMkLst>
            <pc:docMk/>
            <pc:sldMk cId="727640316" sldId="298"/>
            <ac:spMk id="2" creationId="{24997FDB-9D80-45FC-8B60-A561DF0C21F9}"/>
          </ac:spMkLst>
        </pc:spChg>
        <pc:spChg chg="del">
          <ac:chgData name="Matt Gilsenan" userId="f71a6ab0-3620-4e68-a71d-ae04fbb3e584" providerId="ADAL" clId="{57E7AA0B-FB8C-438A-99D1-3F016815F7E5}" dt="2017-10-31T14:34:36.473" v="3042" actId="478"/>
          <ac:spMkLst>
            <pc:docMk/>
            <pc:sldMk cId="727640316" sldId="298"/>
            <ac:spMk id="3" creationId="{ECE0F6D3-28A5-4E38-BB21-7409DCDC45C6}"/>
          </ac:spMkLst>
        </pc:spChg>
        <pc:spChg chg="add del mod">
          <ac:chgData name="Matt Gilsenan" userId="f71a6ab0-3620-4e68-a71d-ae04fbb3e584" providerId="ADAL" clId="{57E7AA0B-FB8C-438A-99D1-3F016815F7E5}" dt="2017-10-31T14:34:46.991" v="3043" actId="478"/>
          <ac:spMkLst>
            <pc:docMk/>
            <pc:sldMk cId="727640316" sldId="298"/>
            <ac:spMk id="5" creationId="{3D46EEAE-ACF0-42B4-B3D4-B97ECF75B30E}"/>
          </ac:spMkLst>
        </pc:spChg>
        <pc:graphicFrameChg chg="add mod">
          <ac:chgData name="Matt Gilsenan" userId="f71a6ab0-3620-4e68-a71d-ae04fbb3e584" providerId="ADAL" clId="{57E7AA0B-FB8C-438A-99D1-3F016815F7E5}" dt="2017-10-31T14:35:56.651" v="3086" actId="20577"/>
          <ac:graphicFrameMkLst>
            <pc:docMk/>
            <pc:sldMk cId="727640316" sldId="298"/>
            <ac:graphicFrameMk id="8" creationId="{E77076A6-76CA-40F2-B60D-D76E6EB42D0C}"/>
          </ac:graphicFrameMkLst>
        </pc:graphicFrameChg>
        <pc:picChg chg="del">
          <ac:chgData name="Matt Gilsenan" userId="f71a6ab0-3620-4e68-a71d-ae04fbb3e584" providerId="ADAL" clId="{57E7AA0B-FB8C-438A-99D1-3F016815F7E5}" dt="2017-10-31T14:34:48.237" v="3044" actId="478"/>
          <ac:picMkLst>
            <pc:docMk/>
            <pc:sldMk cId="727640316" sldId="298"/>
            <ac:picMk id="3074" creationId="{EDB7F9AC-FD59-4644-B857-36D87A8AEB4D}"/>
          </ac:picMkLst>
        </pc:picChg>
      </pc:sldChg>
      <pc:sldChg chg="addSp delSp modSp add">
        <pc:chgData name="Matt Gilsenan" userId="f71a6ab0-3620-4e68-a71d-ae04fbb3e584" providerId="ADAL" clId="{57E7AA0B-FB8C-438A-99D1-3F016815F7E5}" dt="2017-10-31T14:40:01.055" v="3266" actId="1036"/>
        <pc:sldMkLst>
          <pc:docMk/>
          <pc:sldMk cId="1629860375" sldId="299"/>
        </pc:sldMkLst>
        <pc:spChg chg="add mod">
          <ac:chgData name="Matt Gilsenan" userId="f71a6ab0-3620-4e68-a71d-ae04fbb3e584" providerId="ADAL" clId="{57E7AA0B-FB8C-438A-99D1-3F016815F7E5}" dt="2017-10-31T14:39:47.198" v="3260" actId="1036"/>
          <ac:spMkLst>
            <pc:docMk/>
            <pc:sldMk cId="1629860375" sldId="299"/>
            <ac:spMk id="9" creationId="{9CC4ABCD-2687-45CA-B80C-0A2CF7B22228}"/>
          </ac:spMkLst>
        </pc:spChg>
        <pc:graphicFrameChg chg="del">
          <ac:chgData name="Matt Gilsenan" userId="f71a6ab0-3620-4e68-a71d-ae04fbb3e584" providerId="ADAL" clId="{57E7AA0B-FB8C-438A-99D1-3F016815F7E5}" dt="2017-10-31T14:36:22.752" v="3089" actId="478"/>
          <ac:graphicFrameMkLst>
            <pc:docMk/>
            <pc:sldMk cId="1629860375" sldId="299"/>
            <ac:graphicFrameMk id="8" creationId="{E77076A6-76CA-40F2-B60D-D76E6EB42D0C}"/>
          </ac:graphicFrameMkLst>
        </pc:graphicFrameChg>
        <pc:picChg chg="add mod">
          <ac:chgData name="Matt Gilsenan" userId="f71a6ab0-3620-4e68-a71d-ae04fbb3e584" providerId="ADAL" clId="{57E7AA0B-FB8C-438A-99D1-3F016815F7E5}" dt="2017-10-31T14:40:01.055" v="3266" actId="1036"/>
          <ac:picMkLst>
            <pc:docMk/>
            <pc:sldMk cId="1629860375" sldId="299"/>
            <ac:picMk id="5" creationId="{4F0CD75F-B186-492B-B284-001C2E6D84C9}"/>
          </ac:picMkLst>
        </pc:picChg>
        <pc:picChg chg="add mod modCrop">
          <ac:chgData name="Matt Gilsenan" userId="f71a6ab0-3620-4e68-a71d-ae04fbb3e584" providerId="ADAL" clId="{57E7AA0B-FB8C-438A-99D1-3F016815F7E5}" dt="2017-10-31T14:40:01.055" v="3266" actId="1036"/>
          <ac:picMkLst>
            <pc:docMk/>
            <pc:sldMk cId="1629860375" sldId="299"/>
            <ac:picMk id="7" creationId="{667F2A16-9309-4F04-8042-DEF6AA70F035}"/>
          </ac:picMkLst>
        </pc:picChg>
      </pc:sldChg>
      <pc:sldChg chg="addSp delSp modSp add">
        <pc:chgData name="Matt Gilsenan" userId="f71a6ab0-3620-4e68-a71d-ae04fbb3e584" providerId="ADAL" clId="{57E7AA0B-FB8C-438A-99D1-3F016815F7E5}" dt="2017-10-31T15:06:58.616" v="3299" actId="14100"/>
        <pc:sldMkLst>
          <pc:docMk/>
          <pc:sldMk cId="1752692407" sldId="300"/>
        </pc:sldMkLst>
        <pc:spChg chg="mod">
          <ac:chgData name="Matt Gilsenan" userId="f71a6ab0-3620-4e68-a71d-ae04fbb3e584" providerId="ADAL" clId="{57E7AA0B-FB8C-438A-99D1-3F016815F7E5}" dt="2017-10-31T14:40:19.950" v="3271" actId="20577"/>
          <ac:spMkLst>
            <pc:docMk/>
            <pc:sldMk cId="1752692407" sldId="300"/>
            <ac:spMk id="9" creationId="{9CC4ABCD-2687-45CA-B80C-0A2CF7B22228}"/>
          </ac:spMkLst>
        </pc:spChg>
        <pc:picChg chg="add mod modCrop">
          <ac:chgData name="Matt Gilsenan" userId="f71a6ab0-3620-4e68-a71d-ae04fbb3e584" providerId="ADAL" clId="{57E7AA0B-FB8C-438A-99D1-3F016815F7E5}" dt="2017-10-31T15:06:55.056" v="3298" actId="14100"/>
          <ac:picMkLst>
            <pc:docMk/>
            <pc:sldMk cId="1752692407" sldId="300"/>
            <ac:picMk id="4" creationId="{2F7DC397-60AE-40C9-B22C-95D4B52AFE1B}"/>
          </ac:picMkLst>
        </pc:picChg>
        <pc:picChg chg="del">
          <ac:chgData name="Matt Gilsenan" userId="f71a6ab0-3620-4e68-a71d-ae04fbb3e584" providerId="ADAL" clId="{57E7AA0B-FB8C-438A-99D1-3F016815F7E5}" dt="2017-10-31T15:04:40.784" v="3275" actId="478"/>
          <ac:picMkLst>
            <pc:docMk/>
            <pc:sldMk cId="1752692407" sldId="300"/>
            <ac:picMk id="5" creationId="{4F0CD75F-B186-492B-B284-001C2E6D84C9}"/>
          </ac:picMkLst>
        </pc:picChg>
        <pc:picChg chg="del">
          <ac:chgData name="Matt Gilsenan" userId="f71a6ab0-3620-4e68-a71d-ae04fbb3e584" providerId="ADAL" clId="{57E7AA0B-FB8C-438A-99D1-3F016815F7E5}" dt="2017-10-31T15:04:41.472" v="3276" actId="478"/>
          <ac:picMkLst>
            <pc:docMk/>
            <pc:sldMk cId="1752692407" sldId="300"/>
            <ac:picMk id="7" creationId="{667F2A16-9309-4F04-8042-DEF6AA70F035}"/>
          </ac:picMkLst>
        </pc:picChg>
        <pc:picChg chg="add mod modCrop">
          <ac:chgData name="Matt Gilsenan" userId="f71a6ab0-3620-4e68-a71d-ae04fbb3e584" providerId="ADAL" clId="{57E7AA0B-FB8C-438A-99D1-3F016815F7E5}" dt="2017-10-31T15:06:58.616" v="3299" actId="14100"/>
          <ac:picMkLst>
            <pc:docMk/>
            <pc:sldMk cId="1752692407" sldId="300"/>
            <ac:picMk id="10" creationId="{F822FFB0-08E5-485F-A1B4-80CE67599501}"/>
          </ac:picMkLst>
        </pc:picChg>
      </pc:sldChg>
      <pc:sldChg chg="addSp delSp modSp add">
        <pc:chgData name="Matt Gilsenan" userId="f71a6ab0-3620-4e68-a71d-ae04fbb3e584" providerId="ADAL" clId="{57E7AA0B-FB8C-438A-99D1-3F016815F7E5}" dt="2017-10-31T15:19:44.641" v="3392" actId="1038"/>
        <pc:sldMkLst>
          <pc:docMk/>
          <pc:sldMk cId="354637310" sldId="301"/>
        </pc:sldMkLst>
        <pc:spChg chg="mod">
          <ac:chgData name="Matt Gilsenan" userId="f71a6ab0-3620-4e68-a71d-ae04fbb3e584" providerId="ADAL" clId="{57E7AA0B-FB8C-438A-99D1-3F016815F7E5}" dt="2017-10-31T15:19:23.647" v="3360" actId="14100"/>
          <ac:spMkLst>
            <pc:docMk/>
            <pc:sldMk cId="354637310" sldId="301"/>
            <ac:spMk id="2" creationId="{24997FDB-9D80-45FC-8B60-A561DF0C21F9}"/>
          </ac:spMkLst>
        </pc:spChg>
        <pc:spChg chg="mod">
          <ac:chgData name="Matt Gilsenan" userId="f71a6ab0-3620-4e68-a71d-ae04fbb3e584" providerId="ADAL" clId="{57E7AA0B-FB8C-438A-99D1-3F016815F7E5}" dt="2017-10-31T15:19:28.734" v="3371" actId="1036"/>
          <ac:spMkLst>
            <pc:docMk/>
            <pc:sldMk cId="354637310" sldId="301"/>
            <ac:spMk id="9" creationId="{9CC4ABCD-2687-45CA-B80C-0A2CF7B22228}"/>
          </ac:spMkLst>
        </pc:spChg>
        <pc:picChg chg="add mod modCrop">
          <ac:chgData name="Matt Gilsenan" userId="f71a6ab0-3620-4e68-a71d-ae04fbb3e584" providerId="ADAL" clId="{57E7AA0B-FB8C-438A-99D1-3F016815F7E5}" dt="2017-10-31T15:19:44.641" v="3392" actId="1038"/>
          <ac:picMkLst>
            <pc:docMk/>
            <pc:sldMk cId="354637310" sldId="301"/>
            <ac:picMk id="3" creationId="{3840B01A-45EB-4890-8028-DF576B931B22}"/>
          </ac:picMkLst>
        </pc:picChg>
        <pc:picChg chg="del">
          <ac:chgData name="Matt Gilsenan" userId="f71a6ab0-3620-4e68-a71d-ae04fbb3e584" providerId="ADAL" clId="{57E7AA0B-FB8C-438A-99D1-3F016815F7E5}" dt="2017-10-31T15:07:23.449" v="3301" actId="478"/>
          <ac:picMkLst>
            <pc:docMk/>
            <pc:sldMk cId="354637310" sldId="301"/>
            <ac:picMk id="4" creationId="{2F7DC397-60AE-40C9-B22C-95D4B52AFE1B}"/>
          </ac:picMkLst>
        </pc:picChg>
        <pc:picChg chg="del">
          <ac:chgData name="Matt Gilsenan" userId="f71a6ab0-3620-4e68-a71d-ae04fbb3e584" providerId="ADAL" clId="{57E7AA0B-FB8C-438A-99D1-3F016815F7E5}" dt="2017-10-31T15:07:24.659" v="3302" actId="478"/>
          <ac:picMkLst>
            <pc:docMk/>
            <pc:sldMk cId="354637310" sldId="301"/>
            <ac:picMk id="10" creationId="{F822FFB0-08E5-485F-A1B4-80CE67599501}"/>
          </ac:picMkLst>
        </pc:picChg>
      </pc:sldChg>
      <pc:sldChg chg="addSp delSp modSp add">
        <pc:chgData name="Matt Gilsenan" userId="f71a6ab0-3620-4e68-a71d-ae04fbb3e584" providerId="ADAL" clId="{57E7AA0B-FB8C-438A-99D1-3F016815F7E5}" dt="2017-10-31T15:35:03.300" v="3416" actId="1038"/>
        <pc:sldMkLst>
          <pc:docMk/>
          <pc:sldMk cId="867464591" sldId="302"/>
        </pc:sldMkLst>
        <pc:picChg chg="del">
          <ac:chgData name="Matt Gilsenan" userId="f71a6ab0-3620-4e68-a71d-ae04fbb3e584" providerId="ADAL" clId="{57E7AA0B-FB8C-438A-99D1-3F016815F7E5}" dt="2017-10-31T15:34:39.267" v="3399" actId="478"/>
          <ac:picMkLst>
            <pc:docMk/>
            <pc:sldMk cId="867464591" sldId="302"/>
            <ac:picMk id="3" creationId="{3840B01A-45EB-4890-8028-DF576B931B22}"/>
          </ac:picMkLst>
        </pc:picChg>
        <pc:picChg chg="add mod modCrop">
          <ac:chgData name="Matt Gilsenan" userId="f71a6ab0-3620-4e68-a71d-ae04fbb3e584" providerId="ADAL" clId="{57E7AA0B-FB8C-438A-99D1-3F016815F7E5}" dt="2017-10-31T15:35:03.300" v="3416" actId="1038"/>
          <ac:picMkLst>
            <pc:docMk/>
            <pc:sldMk cId="867464591" sldId="302"/>
            <ac:picMk id="4" creationId="{3E967179-2C77-4B2D-8357-89CE248C7455}"/>
          </ac:picMkLst>
        </pc:picChg>
      </pc:sldChg>
      <pc:sldChg chg="addSp delSp modSp add">
        <pc:chgData name="Matt Gilsenan" userId="f71a6ab0-3620-4e68-a71d-ae04fbb3e584" providerId="ADAL" clId="{57E7AA0B-FB8C-438A-99D1-3F016815F7E5}" dt="2017-10-31T15:46:09.834" v="3456" actId="1076"/>
        <pc:sldMkLst>
          <pc:docMk/>
          <pc:sldMk cId="3880617512" sldId="303"/>
        </pc:sldMkLst>
        <pc:spChg chg="mod">
          <ac:chgData name="Matt Gilsenan" userId="f71a6ab0-3620-4e68-a71d-ae04fbb3e584" providerId="ADAL" clId="{57E7AA0B-FB8C-438A-99D1-3F016815F7E5}" dt="2017-10-31T15:35:59.651" v="3443" actId="20577"/>
          <ac:spMkLst>
            <pc:docMk/>
            <pc:sldMk cId="3880617512" sldId="303"/>
            <ac:spMk id="2" creationId="{24997FDB-9D80-45FC-8B60-A561DF0C21F9}"/>
          </ac:spMkLst>
        </pc:spChg>
        <pc:spChg chg="mod">
          <ac:chgData name="Matt Gilsenan" userId="f71a6ab0-3620-4e68-a71d-ae04fbb3e584" providerId="ADAL" clId="{57E7AA0B-FB8C-438A-99D1-3F016815F7E5}" dt="2017-10-31T15:37:28.483" v="3453" actId="20577"/>
          <ac:spMkLst>
            <pc:docMk/>
            <pc:sldMk cId="3880617512" sldId="303"/>
            <ac:spMk id="9" creationId="{9CC4ABCD-2687-45CA-B80C-0A2CF7B22228}"/>
          </ac:spMkLst>
        </pc:spChg>
        <pc:picChg chg="del">
          <ac:chgData name="Matt Gilsenan" userId="f71a6ab0-3620-4e68-a71d-ae04fbb3e584" providerId="ADAL" clId="{57E7AA0B-FB8C-438A-99D1-3F016815F7E5}" dt="2017-10-31T15:35:47.729" v="3420" actId="478"/>
          <ac:picMkLst>
            <pc:docMk/>
            <pc:sldMk cId="3880617512" sldId="303"/>
            <ac:picMk id="4" creationId="{3E967179-2C77-4B2D-8357-89CE248C7455}"/>
          </ac:picMkLst>
        </pc:picChg>
        <pc:picChg chg="add mod">
          <ac:chgData name="Matt Gilsenan" userId="f71a6ab0-3620-4e68-a71d-ae04fbb3e584" providerId="ADAL" clId="{57E7AA0B-FB8C-438A-99D1-3F016815F7E5}" dt="2017-10-31T15:46:09.834" v="3456" actId="1076"/>
          <ac:picMkLst>
            <pc:docMk/>
            <pc:sldMk cId="3880617512" sldId="303"/>
            <ac:picMk id="5122" creationId="{DAFC3D7D-AB77-4006-8755-F4E7A1A946CA}"/>
          </ac:picMkLst>
        </pc:picChg>
      </pc:sldChg>
      <pc:sldChg chg="addSp delSp modSp add">
        <pc:chgData name="Matt Gilsenan" userId="f71a6ab0-3620-4e68-a71d-ae04fbb3e584" providerId="ADAL" clId="{57E7AA0B-FB8C-438A-99D1-3F016815F7E5}" dt="2017-10-31T15:47:09.589" v="3467" actId="1076"/>
        <pc:sldMkLst>
          <pc:docMk/>
          <pc:sldMk cId="3791635549" sldId="304"/>
        </pc:sldMkLst>
        <pc:spChg chg="add del mod">
          <ac:chgData name="Matt Gilsenan" userId="f71a6ab0-3620-4e68-a71d-ae04fbb3e584" providerId="ADAL" clId="{57E7AA0B-FB8C-438A-99D1-3F016815F7E5}" dt="2017-10-31T15:46:26.927" v="3459" actId="478"/>
          <ac:spMkLst>
            <pc:docMk/>
            <pc:sldMk cId="3791635549" sldId="304"/>
            <ac:spMk id="4" creationId="{5DAA89D0-C16A-4638-9AA2-8A9601AE4CE2}"/>
          </ac:spMkLst>
        </pc:spChg>
        <pc:spChg chg="del">
          <ac:chgData name="Matt Gilsenan" userId="f71a6ab0-3620-4e68-a71d-ae04fbb3e584" providerId="ADAL" clId="{57E7AA0B-FB8C-438A-99D1-3F016815F7E5}" dt="2017-10-31T15:46:23.675" v="3458" actId="478"/>
          <ac:spMkLst>
            <pc:docMk/>
            <pc:sldMk cId="3791635549" sldId="304"/>
            <ac:spMk id="9" creationId="{9CC4ABCD-2687-45CA-B80C-0A2CF7B22228}"/>
          </ac:spMkLst>
        </pc:spChg>
        <pc:picChg chg="add mod">
          <ac:chgData name="Matt Gilsenan" userId="f71a6ab0-3620-4e68-a71d-ae04fbb3e584" providerId="ADAL" clId="{57E7AA0B-FB8C-438A-99D1-3F016815F7E5}" dt="2017-10-31T15:47:09.589" v="3467" actId="1076"/>
          <ac:picMkLst>
            <pc:docMk/>
            <pc:sldMk cId="3791635549" sldId="304"/>
            <ac:picMk id="8" creationId="{308067B5-D4B7-4A72-9245-926C9D8E44CF}"/>
          </ac:picMkLst>
        </pc:picChg>
        <pc:picChg chg="add mod">
          <ac:chgData name="Matt Gilsenan" userId="f71a6ab0-3620-4e68-a71d-ae04fbb3e584" providerId="ADAL" clId="{57E7AA0B-FB8C-438A-99D1-3F016815F7E5}" dt="2017-10-31T15:47:09.589" v="3467" actId="1076"/>
          <ac:picMkLst>
            <pc:docMk/>
            <pc:sldMk cId="3791635549" sldId="304"/>
            <ac:picMk id="10" creationId="{D265FEE9-85CC-4149-B25A-53F2D6888599}"/>
          </ac:picMkLst>
        </pc:picChg>
        <pc:picChg chg="del">
          <ac:chgData name="Matt Gilsenan" userId="f71a6ab0-3620-4e68-a71d-ae04fbb3e584" providerId="ADAL" clId="{57E7AA0B-FB8C-438A-99D1-3F016815F7E5}" dt="2017-10-31T15:46:28.157" v="3460" actId="478"/>
          <ac:picMkLst>
            <pc:docMk/>
            <pc:sldMk cId="3791635549" sldId="304"/>
            <ac:picMk id="5122" creationId="{DAFC3D7D-AB77-4006-8755-F4E7A1A946CA}"/>
          </ac:picMkLst>
        </pc:picChg>
      </pc:sldChg>
      <pc:sldChg chg="addSp delSp modSp add">
        <pc:chgData name="Matt Gilsenan" userId="f71a6ab0-3620-4e68-a71d-ae04fbb3e584" providerId="ADAL" clId="{57E7AA0B-FB8C-438A-99D1-3F016815F7E5}" dt="2017-10-31T16:21:47.940" v="3595" actId="1036"/>
        <pc:sldMkLst>
          <pc:docMk/>
          <pc:sldMk cId="1972817664" sldId="305"/>
        </pc:sldMkLst>
        <pc:spChg chg="mod">
          <ac:chgData name="Matt Gilsenan" userId="f71a6ab0-3620-4e68-a71d-ae04fbb3e584" providerId="ADAL" clId="{57E7AA0B-FB8C-438A-99D1-3F016815F7E5}" dt="2017-10-31T15:47:41.855" v="3488" actId="20577"/>
          <ac:spMkLst>
            <pc:docMk/>
            <pc:sldMk cId="1972817664" sldId="305"/>
            <ac:spMk id="2" creationId="{24997FDB-9D80-45FC-8B60-A561DF0C21F9}"/>
          </ac:spMkLst>
        </pc:spChg>
        <pc:spChg chg="add mod">
          <ac:chgData name="Matt Gilsenan" userId="f71a6ab0-3620-4e68-a71d-ae04fbb3e584" providerId="ADAL" clId="{57E7AA0B-FB8C-438A-99D1-3F016815F7E5}" dt="2017-10-31T16:21:47.940" v="3595" actId="1036"/>
          <ac:spMkLst>
            <pc:docMk/>
            <pc:sldMk cId="1972817664" sldId="305"/>
            <ac:spMk id="3" creationId="{CFB90822-59AD-4520-8DE1-8ED468273DC3}"/>
          </ac:spMkLst>
        </pc:spChg>
        <pc:spChg chg="add del mod">
          <ac:chgData name="Matt Gilsenan" userId="f71a6ab0-3620-4e68-a71d-ae04fbb3e584" providerId="ADAL" clId="{57E7AA0B-FB8C-438A-99D1-3F016815F7E5}" dt="2017-10-31T15:49:25.054" v="3501" actId="478"/>
          <ac:spMkLst>
            <pc:docMk/>
            <pc:sldMk cId="1972817664" sldId="305"/>
            <ac:spMk id="4" creationId="{A877E210-3BA3-4F75-A466-1212A646DE71}"/>
          </ac:spMkLst>
        </pc:spChg>
        <pc:spChg chg="add del">
          <ac:chgData name="Matt Gilsenan" userId="f71a6ab0-3620-4e68-a71d-ae04fbb3e584" providerId="ADAL" clId="{57E7AA0B-FB8C-438A-99D1-3F016815F7E5}" dt="2017-10-31T15:49:22.511" v="3500" actId="478"/>
          <ac:spMkLst>
            <pc:docMk/>
            <pc:sldMk cId="1972817664" sldId="305"/>
            <ac:spMk id="6" creationId="{56FC7ACB-4F9C-4DF6-9B0A-614C3085A9C0}"/>
          </ac:spMkLst>
        </pc:spChg>
        <pc:graphicFrameChg chg="add del mod">
          <ac:chgData name="Matt Gilsenan" userId="f71a6ab0-3620-4e68-a71d-ae04fbb3e584" providerId="ADAL" clId="{57E7AA0B-FB8C-438A-99D1-3F016815F7E5}" dt="2017-10-31T15:49:13.354" v="3498" actId="478"/>
          <ac:graphicFrameMkLst>
            <pc:docMk/>
            <pc:sldMk cId="1972817664" sldId="305"/>
            <ac:graphicFrameMk id="7" creationId="{1613BD20-6F42-4532-B286-59736F8CE356}"/>
          </ac:graphicFrameMkLst>
        </pc:graphicFrameChg>
        <pc:picChg chg="del">
          <ac:chgData name="Matt Gilsenan" userId="f71a6ab0-3620-4e68-a71d-ae04fbb3e584" providerId="ADAL" clId="{57E7AA0B-FB8C-438A-99D1-3F016815F7E5}" dt="2017-10-31T15:47:32.875" v="3471" actId="478"/>
          <ac:picMkLst>
            <pc:docMk/>
            <pc:sldMk cId="1972817664" sldId="305"/>
            <ac:picMk id="8" creationId="{308067B5-D4B7-4A72-9245-926C9D8E44CF}"/>
          </ac:picMkLst>
        </pc:picChg>
        <pc:picChg chg="del">
          <ac:chgData name="Matt Gilsenan" userId="f71a6ab0-3620-4e68-a71d-ae04fbb3e584" providerId="ADAL" clId="{57E7AA0B-FB8C-438A-99D1-3F016815F7E5}" dt="2017-10-31T15:47:31.427" v="3470" actId="478"/>
          <ac:picMkLst>
            <pc:docMk/>
            <pc:sldMk cId="1972817664" sldId="305"/>
            <ac:picMk id="10" creationId="{D265FEE9-85CC-4149-B25A-53F2D6888599}"/>
          </ac:picMkLst>
        </pc:picChg>
      </pc:sldChg>
      <pc:sldChg chg="addSp delSp modSp add">
        <pc:chgData name="Matt Gilsenan" userId="f71a6ab0-3620-4e68-a71d-ae04fbb3e584" providerId="ADAL" clId="{57E7AA0B-FB8C-438A-99D1-3F016815F7E5}" dt="2017-10-31T16:37:35.964" v="3678" actId="1076"/>
        <pc:sldMkLst>
          <pc:docMk/>
          <pc:sldMk cId="3369948665" sldId="306"/>
        </pc:sldMkLst>
        <pc:spChg chg="del">
          <ac:chgData name="Matt Gilsenan" userId="f71a6ab0-3620-4e68-a71d-ae04fbb3e584" providerId="ADAL" clId="{57E7AA0B-FB8C-438A-99D1-3F016815F7E5}" dt="2017-10-31T15:50:09.725" v="3531" actId="478"/>
          <ac:spMkLst>
            <pc:docMk/>
            <pc:sldMk cId="3369948665" sldId="306"/>
            <ac:spMk id="3" creationId="{CFB90822-59AD-4520-8DE1-8ED468273DC3}"/>
          </ac:spMkLst>
        </pc:spChg>
        <pc:spChg chg="add mod">
          <ac:chgData name="Matt Gilsenan" userId="f71a6ab0-3620-4e68-a71d-ae04fbb3e584" providerId="ADAL" clId="{57E7AA0B-FB8C-438A-99D1-3F016815F7E5}" dt="2017-10-31T16:23:05.149" v="3652" actId="1037"/>
          <ac:spMkLst>
            <pc:docMk/>
            <pc:sldMk cId="3369948665" sldId="306"/>
            <ac:spMk id="5" creationId="{3EEA1F91-B42D-4E51-AEEF-C8E23CD0ADA4}"/>
          </ac:spMkLst>
        </pc:spChg>
        <pc:spChg chg="ord">
          <ac:chgData name="Matt Gilsenan" userId="f71a6ab0-3620-4e68-a71d-ae04fbb3e584" providerId="ADAL" clId="{57E7AA0B-FB8C-438A-99D1-3F016815F7E5}" dt="2017-10-31T16:27:25.419" v="3659" actId="167"/>
          <ac:spMkLst>
            <pc:docMk/>
            <pc:sldMk cId="3369948665" sldId="306"/>
            <ac:spMk id="6" creationId="{56FC7ACB-4F9C-4DF6-9B0A-614C3085A9C0}"/>
          </ac:spMkLst>
        </pc:spChg>
        <pc:spChg chg="add mod ord">
          <ac:chgData name="Matt Gilsenan" userId="f71a6ab0-3620-4e68-a71d-ae04fbb3e584" providerId="ADAL" clId="{57E7AA0B-FB8C-438A-99D1-3F016815F7E5}" dt="2017-10-31T16:27:11.135" v="3658" actId="167"/>
          <ac:spMkLst>
            <pc:docMk/>
            <pc:sldMk cId="3369948665" sldId="306"/>
            <ac:spMk id="7" creationId="{B72929F1-9D90-4DDC-A8B4-B8B59BC7BEA3}"/>
          </ac:spMkLst>
        </pc:spChg>
        <pc:graphicFrameChg chg="add del mod">
          <ac:chgData name="Matt Gilsenan" userId="f71a6ab0-3620-4e68-a71d-ae04fbb3e584" providerId="ADAL" clId="{57E7AA0B-FB8C-438A-99D1-3F016815F7E5}" dt="2017-10-31T16:31:53.070" v="3664" actId="478"/>
          <ac:graphicFrameMkLst>
            <pc:docMk/>
            <pc:sldMk cId="3369948665" sldId="306"/>
            <ac:graphicFrameMk id="4" creationId="{2A1DD0C6-588B-4648-B6BA-0B451E383F78}"/>
          </ac:graphicFrameMkLst>
        </pc:graphicFrameChg>
        <pc:graphicFrameChg chg="add del mod">
          <ac:chgData name="Matt Gilsenan" userId="f71a6ab0-3620-4e68-a71d-ae04fbb3e584" providerId="ADAL" clId="{57E7AA0B-FB8C-438A-99D1-3F016815F7E5}" dt="2017-10-31T16:33:11.195" v="3668" actId="478"/>
          <ac:graphicFrameMkLst>
            <pc:docMk/>
            <pc:sldMk cId="3369948665" sldId="306"/>
            <ac:graphicFrameMk id="8" creationId="{1DCFB41B-1182-4CBE-9A72-3624CAA53B51}"/>
          </ac:graphicFrameMkLst>
        </pc:graphicFrameChg>
        <pc:graphicFrameChg chg="add del mod">
          <ac:chgData name="Matt Gilsenan" userId="f71a6ab0-3620-4e68-a71d-ae04fbb3e584" providerId="ADAL" clId="{57E7AA0B-FB8C-438A-99D1-3F016815F7E5}" dt="2017-10-31T16:36:01.973" v="3676" actId="478"/>
          <ac:graphicFrameMkLst>
            <pc:docMk/>
            <pc:sldMk cId="3369948665" sldId="306"/>
            <ac:graphicFrameMk id="9" creationId="{61B18353-4635-47A0-920F-8441E5593309}"/>
          </ac:graphicFrameMkLst>
        </pc:graphicFrameChg>
        <pc:graphicFrameChg chg="add mod">
          <ac:chgData name="Matt Gilsenan" userId="f71a6ab0-3620-4e68-a71d-ae04fbb3e584" providerId="ADAL" clId="{57E7AA0B-FB8C-438A-99D1-3F016815F7E5}" dt="2017-10-31T16:37:35.964" v="3678" actId="1076"/>
          <ac:graphicFrameMkLst>
            <pc:docMk/>
            <pc:sldMk cId="3369948665" sldId="306"/>
            <ac:graphicFrameMk id="10" creationId="{282FB070-2BA3-4D68-9510-4A91B22567C9}"/>
          </ac:graphicFrameMkLst>
        </pc:graphicFrameChg>
      </pc:sldChg>
      <pc:sldChg chg="addSp delSp modSp add">
        <pc:chgData name="Matt Gilsenan" userId="f71a6ab0-3620-4e68-a71d-ae04fbb3e584" providerId="ADAL" clId="{57E7AA0B-FB8C-438A-99D1-3F016815F7E5}" dt="2017-10-31T16:54:09.779" v="3695" actId="14100"/>
        <pc:sldMkLst>
          <pc:docMk/>
          <pc:sldMk cId="3652588148" sldId="307"/>
        </pc:sldMkLst>
        <pc:spChg chg="mod">
          <ac:chgData name="Matt Gilsenan" userId="f71a6ab0-3620-4e68-a71d-ae04fbb3e584" providerId="ADAL" clId="{57E7AA0B-FB8C-438A-99D1-3F016815F7E5}" dt="2017-10-31T16:38:15.213" v="3690" actId="20577"/>
          <ac:spMkLst>
            <pc:docMk/>
            <pc:sldMk cId="3652588148" sldId="307"/>
            <ac:spMk id="5" creationId="{3EEA1F91-B42D-4E51-AEEF-C8E23CD0ADA4}"/>
          </ac:spMkLst>
        </pc:spChg>
        <pc:spChg chg="mod">
          <ac:chgData name="Matt Gilsenan" userId="f71a6ab0-3620-4e68-a71d-ae04fbb3e584" providerId="ADAL" clId="{57E7AA0B-FB8C-438A-99D1-3F016815F7E5}" dt="2017-10-31T16:54:09.779" v="3695" actId="14100"/>
          <ac:spMkLst>
            <pc:docMk/>
            <pc:sldMk cId="3652588148" sldId="307"/>
            <ac:spMk id="7" creationId="{B72929F1-9D90-4DDC-A8B4-B8B59BC7BEA3}"/>
          </ac:spMkLst>
        </pc:spChg>
        <pc:graphicFrameChg chg="add mod">
          <ac:chgData name="Matt Gilsenan" userId="f71a6ab0-3620-4e68-a71d-ae04fbb3e584" providerId="ADAL" clId="{57E7AA0B-FB8C-438A-99D1-3F016815F7E5}" dt="2017-10-31T16:54:00.358" v="3693" actId="1076"/>
          <ac:graphicFrameMkLst>
            <pc:docMk/>
            <pc:sldMk cId="3652588148" sldId="307"/>
            <ac:graphicFrameMk id="3" creationId="{58F4E407-1EDD-47BC-9285-6A3902044F5E}"/>
          </ac:graphicFrameMkLst>
        </pc:graphicFrameChg>
        <pc:graphicFrameChg chg="del">
          <ac:chgData name="Matt Gilsenan" userId="f71a6ab0-3620-4e68-a71d-ae04fbb3e584" providerId="ADAL" clId="{57E7AA0B-FB8C-438A-99D1-3F016815F7E5}" dt="2017-10-31T16:53:38.719" v="3691" actId="478"/>
          <ac:graphicFrameMkLst>
            <pc:docMk/>
            <pc:sldMk cId="3652588148" sldId="307"/>
            <ac:graphicFrameMk id="10" creationId="{282FB070-2BA3-4D68-9510-4A91B22567C9}"/>
          </ac:graphicFrameMkLst>
        </pc:graphicFrameChg>
      </pc:sldChg>
      <pc:sldChg chg="addSp delSp modSp add">
        <pc:chgData name="Matt Gilsenan" userId="f71a6ab0-3620-4e68-a71d-ae04fbb3e584" providerId="ADAL" clId="{57E7AA0B-FB8C-438A-99D1-3F016815F7E5}" dt="2017-10-31T17:01:30.381" v="3869" actId="1035"/>
        <pc:sldMkLst>
          <pc:docMk/>
          <pc:sldMk cId="4102404462" sldId="308"/>
        </pc:sldMkLst>
        <pc:spChg chg="mod">
          <ac:chgData name="Matt Gilsenan" userId="f71a6ab0-3620-4e68-a71d-ae04fbb3e584" providerId="ADAL" clId="{57E7AA0B-FB8C-438A-99D1-3F016815F7E5}" dt="2017-10-31T16:58:20.205" v="3720" actId="1076"/>
          <ac:spMkLst>
            <pc:docMk/>
            <pc:sldMk cId="4102404462" sldId="308"/>
            <ac:spMk id="2" creationId="{24997FDB-9D80-45FC-8B60-A561DF0C21F9}"/>
          </ac:spMkLst>
        </pc:spChg>
        <pc:spChg chg="del">
          <ac:chgData name="Matt Gilsenan" userId="f71a6ab0-3620-4e68-a71d-ae04fbb3e584" providerId="ADAL" clId="{57E7AA0B-FB8C-438A-99D1-3F016815F7E5}" dt="2017-10-31T16:57:51.046" v="3699" actId="478"/>
          <ac:spMkLst>
            <pc:docMk/>
            <pc:sldMk cId="4102404462" sldId="308"/>
            <ac:spMk id="5" creationId="{3EEA1F91-B42D-4E51-AEEF-C8E23CD0ADA4}"/>
          </ac:spMkLst>
        </pc:spChg>
        <pc:spChg chg="del">
          <ac:chgData name="Matt Gilsenan" userId="f71a6ab0-3620-4e68-a71d-ae04fbb3e584" providerId="ADAL" clId="{57E7AA0B-FB8C-438A-99D1-3F016815F7E5}" dt="2017-10-31T16:57:54.230" v="3700" actId="478"/>
          <ac:spMkLst>
            <pc:docMk/>
            <pc:sldMk cId="4102404462" sldId="308"/>
            <ac:spMk id="6" creationId="{56FC7ACB-4F9C-4DF6-9B0A-614C3085A9C0}"/>
          </ac:spMkLst>
        </pc:spChg>
        <pc:spChg chg="del">
          <ac:chgData name="Matt Gilsenan" userId="f71a6ab0-3620-4e68-a71d-ae04fbb3e584" providerId="ADAL" clId="{57E7AA0B-FB8C-438A-99D1-3F016815F7E5}" dt="2017-10-31T16:57:46.487" v="3698" actId="478"/>
          <ac:spMkLst>
            <pc:docMk/>
            <pc:sldMk cId="4102404462" sldId="308"/>
            <ac:spMk id="7" creationId="{B72929F1-9D90-4DDC-A8B4-B8B59BC7BEA3}"/>
          </ac:spMkLst>
        </pc:spChg>
        <pc:spChg chg="add mod">
          <ac:chgData name="Matt Gilsenan" userId="f71a6ab0-3620-4e68-a71d-ae04fbb3e584" providerId="ADAL" clId="{57E7AA0B-FB8C-438A-99D1-3F016815F7E5}" dt="2017-10-31T17:01:30.381" v="3869" actId="1035"/>
          <ac:spMkLst>
            <pc:docMk/>
            <pc:sldMk cId="4102404462" sldId="308"/>
            <ac:spMk id="8" creationId="{9B83885C-A190-4942-B043-3AC6F064F793}"/>
          </ac:spMkLst>
        </pc:spChg>
        <pc:graphicFrameChg chg="del">
          <ac:chgData name="Matt Gilsenan" userId="f71a6ab0-3620-4e68-a71d-ae04fbb3e584" providerId="ADAL" clId="{57E7AA0B-FB8C-438A-99D1-3F016815F7E5}" dt="2017-10-31T16:57:44.970" v="3697" actId="478"/>
          <ac:graphicFrameMkLst>
            <pc:docMk/>
            <pc:sldMk cId="4102404462" sldId="308"/>
            <ac:graphicFrameMk id="3" creationId="{58F4E407-1EDD-47BC-9285-6A3902044F5E}"/>
          </ac:graphicFrameMkLst>
        </pc:graphicFrameChg>
      </pc:sldChg>
      <pc:sldMasterChg chg="addSp delSp modSp">
        <pc:chgData name="Matt Gilsenan" userId="f71a6ab0-3620-4e68-a71d-ae04fbb3e584" providerId="ADAL" clId="{57E7AA0B-FB8C-438A-99D1-3F016815F7E5}" dt="2017-10-31T12:10:20.262" v="1490" actId="1076"/>
        <pc:sldMasterMkLst>
          <pc:docMk/>
          <pc:sldMasterMk cId="3941058688" sldId="2147483833"/>
        </pc:sldMasterMkLst>
        <pc:spChg chg="add del mod">
          <ac:chgData name="Matt Gilsenan" userId="f71a6ab0-3620-4e68-a71d-ae04fbb3e584" providerId="ADAL" clId="{57E7AA0B-FB8C-438A-99D1-3F016815F7E5}" dt="2017-10-31T11:26:16.846" v="895" actId="478"/>
          <ac:spMkLst>
            <pc:docMk/>
            <pc:sldMasterMk cId="3941058688" sldId="2147483833"/>
            <ac:spMk id="7" creationId="{815CEC60-4330-4A3B-BFFD-DF86D3AD3B13}"/>
          </ac:spMkLst>
        </pc:spChg>
        <pc:spChg chg="add del mod">
          <ac:chgData name="Matt Gilsenan" userId="f71a6ab0-3620-4e68-a71d-ae04fbb3e584" providerId="ADAL" clId="{57E7AA0B-FB8C-438A-99D1-3F016815F7E5}" dt="2017-10-31T11:41:34.011" v="1163" actId="478"/>
          <ac:spMkLst>
            <pc:docMk/>
            <pc:sldMasterMk cId="3941058688" sldId="2147483833"/>
            <ac:spMk id="8" creationId="{2C3D375F-16AC-48C8-8304-FCA6AB7E0AC5}"/>
          </ac:spMkLst>
        </pc:spChg>
        <pc:spChg chg="add del mod">
          <ac:chgData name="Matt Gilsenan" userId="f71a6ab0-3620-4e68-a71d-ae04fbb3e584" providerId="ADAL" clId="{57E7AA0B-FB8C-438A-99D1-3F016815F7E5}" dt="2017-10-31T11:39:37.039" v="994" actId="478"/>
          <ac:spMkLst>
            <pc:docMk/>
            <pc:sldMasterMk cId="3941058688" sldId="2147483833"/>
            <ac:spMk id="9" creationId="{5E5CD823-8778-4C91-B1C3-ED66A6CB48D2}"/>
          </ac:spMkLst>
        </pc:spChg>
        <pc:spChg chg="add mod">
          <ac:chgData name="Matt Gilsenan" userId="f71a6ab0-3620-4e68-a71d-ae04fbb3e584" providerId="ADAL" clId="{57E7AA0B-FB8C-438A-99D1-3F016815F7E5}" dt="2017-10-31T11:34:20.252" v="942"/>
          <ac:spMkLst>
            <pc:docMk/>
            <pc:sldMasterMk cId="3941058688" sldId="2147483833"/>
            <ac:spMk id="10" creationId="{A732D330-7C0B-403B-AB22-3F1D47254832}"/>
          </ac:spMkLst>
        </pc:spChg>
        <pc:spChg chg="add mod">
          <ac:chgData name="Matt Gilsenan" userId="f71a6ab0-3620-4e68-a71d-ae04fbb3e584" providerId="ADAL" clId="{57E7AA0B-FB8C-438A-99D1-3F016815F7E5}" dt="2017-10-31T11:41:24.727" v="1160" actId="1038"/>
          <ac:spMkLst>
            <pc:docMk/>
            <pc:sldMasterMk cId="3941058688" sldId="2147483833"/>
            <ac:spMk id="11" creationId="{457E8382-807A-42CE-80EE-B71993BC0AA8}"/>
          </ac:spMkLst>
        </pc:spChg>
        <pc:spChg chg="add del mod topLvl">
          <ac:chgData name="Matt Gilsenan" userId="f71a6ab0-3620-4e68-a71d-ae04fbb3e584" providerId="ADAL" clId="{57E7AA0B-FB8C-438A-99D1-3F016815F7E5}" dt="2017-10-31T11:42:00.471" v="1199" actId="478"/>
          <ac:spMkLst>
            <pc:docMk/>
            <pc:sldMasterMk cId="3941058688" sldId="2147483833"/>
            <ac:spMk id="19" creationId="{DB585923-F6D8-42B9-8622-C9559B41505C}"/>
          </ac:spMkLst>
        </pc:spChg>
        <pc:spChg chg="add del mod">
          <ac:chgData name="Matt Gilsenan" userId="f71a6ab0-3620-4e68-a71d-ae04fbb3e584" providerId="ADAL" clId="{57E7AA0B-FB8C-438A-99D1-3F016815F7E5}" dt="2017-10-31T11:38:20.975" v="964" actId="478"/>
          <ac:spMkLst>
            <pc:docMk/>
            <pc:sldMasterMk cId="3941058688" sldId="2147483833"/>
            <ac:spMk id="21" creationId="{B3047188-DF0F-4A33-82F7-7AAD411D70E5}"/>
          </ac:spMkLst>
        </pc:spChg>
        <pc:spChg chg="add del mod">
          <ac:chgData name="Matt Gilsenan" userId="f71a6ab0-3620-4e68-a71d-ae04fbb3e584" providerId="ADAL" clId="{57E7AA0B-FB8C-438A-99D1-3F016815F7E5}" dt="2017-10-31T11:38:41.775" v="966" actId="478"/>
          <ac:spMkLst>
            <pc:docMk/>
            <pc:sldMasterMk cId="3941058688" sldId="2147483833"/>
            <ac:spMk id="22" creationId="{9F2BC777-5A24-49BB-85B6-F1723625C965}"/>
          </ac:spMkLst>
        </pc:spChg>
        <pc:spChg chg="add del mod">
          <ac:chgData name="Matt Gilsenan" userId="f71a6ab0-3620-4e68-a71d-ae04fbb3e584" providerId="ADAL" clId="{57E7AA0B-FB8C-438A-99D1-3F016815F7E5}" dt="2017-10-31T11:39:09.686" v="968" actId="478"/>
          <ac:spMkLst>
            <pc:docMk/>
            <pc:sldMasterMk cId="3941058688" sldId="2147483833"/>
            <ac:spMk id="23" creationId="{4547A0F5-42EE-43EB-AC8B-4947A3B844BD}"/>
          </ac:spMkLst>
        </pc:spChg>
        <pc:spChg chg="add del mod">
          <ac:chgData name="Matt Gilsenan" userId="f71a6ab0-3620-4e68-a71d-ae04fbb3e584" providerId="ADAL" clId="{57E7AA0B-FB8C-438A-99D1-3F016815F7E5}" dt="2017-10-31T11:41:29.239" v="1161" actId="478"/>
          <ac:spMkLst>
            <pc:docMk/>
            <pc:sldMasterMk cId="3941058688" sldId="2147483833"/>
            <ac:spMk id="24" creationId="{307EBED9-13C8-4701-92B9-AD3FB741B192}"/>
          </ac:spMkLst>
        </pc:spChg>
        <pc:spChg chg="add mod">
          <ac:chgData name="Matt Gilsenan" userId="f71a6ab0-3620-4e68-a71d-ae04fbb3e584" providerId="ADAL" clId="{57E7AA0B-FB8C-438A-99D1-3F016815F7E5}" dt="2017-10-31T11:43:20.769" v="1207"/>
          <ac:spMkLst>
            <pc:docMk/>
            <pc:sldMasterMk cId="3941058688" sldId="2147483833"/>
            <ac:spMk id="25" creationId="{F918AB83-6307-451C-AE22-609F7C441DE3}"/>
          </ac:spMkLst>
        </pc:spChg>
        <pc:spChg chg="add mod">
          <ac:chgData name="Matt Gilsenan" userId="f71a6ab0-3620-4e68-a71d-ae04fbb3e584" providerId="ADAL" clId="{57E7AA0B-FB8C-438A-99D1-3F016815F7E5}" dt="2017-10-31T11:43:20.769" v="1207"/>
          <ac:spMkLst>
            <pc:docMk/>
            <pc:sldMasterMk cId="3941058688" sldId="2147483833"/>
            <ac:spMk id="26" creationId="{D0F32871-0C60-49A5-8C55-DDAF32FCE459}"/>
          </ac:spMkLst>
        </pc:spChg>
        <pc:spChg chg="add mod">
          <ac:chgData name="Matt Gilsenan" userId="f71a6ab0-3620-4e68-a71d-ae04fbb3e584" providerId="ADAL" clId="{57E7AA0B-FB8C-438A-99D1-3F016815F7E5}" dt="2017-10-31T11:44:00.563" v="1224"/>
          <ac:spMkLst>
            <pc:docMk/>
            <pc:sldMasterMk cId="3941058688" sldId="2147483833"/>
            <ac:spMk id="27" creationId="{BCD8CDB6-3F7B-4A79-9886-3CCD91DB5A7D}"/>
          </ac:spMkLst>
        </pc:spChg>
        <pc:spChg chg="add mod ord">
          <ac:chgData name="Matt Gilsenan" userId="f71a6ab0-3620-4e68-a71d-ae04fbb3e584" providerId="ADAL" clId="{57E7AA0B-FB8C-438A-99D1-3F016815F7E5}" dt="2017-10-31T11:44:07.071" v="1225" actId="14100"/>
          <ac:spMkLst>
            <pc:docMk/>
            <pc:sldMasterMk cId="3941058688" sldId="2147483833"/>
            <ac:spMk id="28" creationId="{04F712F4-2053-4165-8C75-55A56799B093}"/>
          </ac:spMkLst>
        </pc:spChg>
        <pc:spChg chg="add mod">
          <ac:chgData name="Matt Gilsenan" userId="f71a6ab0-3620-4e68-a71d-ae04fbb3e584" providerId="ADAL" clId="{57E7AA0B-FB8C-438A-99D1-3F016815F7E5}" dt="2017-10-31T11:44:58.268" v="1232" actId="164"/>
          <ac:spMkLst>
            <pc:docMk/>
            <pc:sldMasterMk cId="3941058688" sldId="2147483833"/>
            <ac:spMk id="29" creationId="{0E041559-E0FD-4471-81A6-027A2383104D}"/>
          </ac:spMkLst>
        </pc:spChg>
        <pc:grpChg chg="add del mod">
          <ac:chgData name="Matt Gilsenan" userId="f71a6ab0-3620-4e68-a71d-ae04fbb3e584" providerId="ADAL" clId="{57E7AA0B-FB8C-438A-99D1-3F016815F7E5}" dt="2017-10-31T11:41:56.120" v="1197" actId="165"/>
          <ac:grpSpMkLst>
            <pc:docMk/>
            <pc:sldMasterMk cId="3941058688" sldId="2147483833"/>
            <ac:grpSpMk id="20" creationId="{76CCA11F-7824-40E6-A08F-9EE2AE630623}"/>
          </ac:grpSpMkLst>
        </pc:grpChg>
        <pc:grpChg chg="add mod">
          <ac:chgData name="Matt Gilsenan" userId="f71a6ab0-3620-4e68-a71d-ae04fbb3e584" providerId="ADAL" clId="{57E7AA0B-FB8C-438A-99D1-3F016815F7E5}" dt="2017-10-31T12:10:20.262" v="1490" actId="1076"/>
          <ac:grpSpMkLst>
            <pc:docMk/>
            <pc:sldMasterMk cId="3941058688" sldId="2147483833"/>
            <ac:grpSpMk id="30" creationId="{465C9C3D-1F67-4E13-9D11-BC03797C91A6}"/>
          </ac:grpSpMkLst>
        </pc:grpChg>
        <pc:picChg chg="add mod ord topLvl">
          <ac:chgData name="Matt Gilsenan" userId="f71a6ab0-3620-4e68-a71d-ae04fbb3e584" providerId="ADAL" clId="{57E7AA0B-FB8C-438A-99D1-3F016815F7E5}" dt="2017-10-31T11:44:58.268" v="1232" actId="164"/>
          <ac:picMkLst>
            <pc:docMk/>
            <pc:sldMasterMk cId="3941058688" sldId="2147483833"/>
            <ac:picMk id="18" creationId="{1FD26AD5-9724-497B-A7FE-0EBF2F2CC3F9}"/>
          </ac:picMkLst>
        </pc:picChg>
        <pc:cxnChg chg="add del mod">
          <ac:chgData name="Matt Gilsenan" userId="f71a6ab0-3620-4e68-a71d-ae04fbb3e584" providerId="ADAL" clId="{57E7AA0B-FB8C-438A-99D1-3F016815F7E5}" dt="2017-10-31T11:41:32.031" v="1162" actId="478"/>
          <ac:cxnSpMkLst>
            <pc:docMk/>
            <pc:sldMasterMk cId="3941058688" sldId="2147483833"/>
            <ac:cxnSpMk id="13" creationId="{178EF825-64C2-46FD-A45F-DFA7D80ACE80}"/>
          </ac:cxnSpMkLst>
        </pc:cxnChg>
        <pc:cxnChg chg="add del mod">
          <ac:chgData name="Matt Gilsenan" userId="f71a6ab0-3620-4e68-a71d-ae04fbb3e584" providerId="ADAL" clId="{57E7AA0B-FB8C-438A-99D1-3F016815F7E5}" dt="2017-10-31T11:39:38.547" v="995" actId="478"/>
          <ac:cxnSpMkLst>
            <pc:docMk/>
            <pc:sldMasterMk cId="3941058688" sldId="2147483833"/>
            <ac:cxnSpMk id="16" creationId="{9CBA1597-C072-4F57-8A24-F1352AD8E4DD}"/>
          </ac:cxnSpMkLst>
        </pc:cxn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67EBB4-9790-437D-BAFC-6462B3CC2EA1}" type="doc">
      <dgm:prSet loTypeId="urn:microsoft.com/office/officeart/2005/8/layout/chevron1" loCatId="Inbox" qsTypeId="urn:microsoft.com/office/officeart/2005/8/quickstyle/3d2" qsCatId="3D" csTypeId="urn:microsoft.com/office/officeart/2005/8/colors/accent3_2" csCatId="accent3" phldr="1"/>
      <dgm:spPr/>
      <dgm:t>
        <a:bodyPr/>
        <a:lstStyle/>
        <a:p>
          <a:endParaRPr lang="en-US"/>
        </a:p>
      </dgm:t>
    </dgm:pt>
    <dgm:pt modelId="{BB261BA8-E45A-4784-891F-0B8485A5F010}">
      <dgm:prSet/>
      <dgm:spPr/>
      <dgm:t>
        <a:bodyPr/>
        <a:lstStyle/>
        <a:p>
          <a:r>
            <a:rPr lang="en-GB" dirty="0"/>
            <a:t>LLDPE</a:t>
          </a:r>
          <a:endParaRPr lang="en-US" dirty="0"/>
        </a:p>
      </dgm:t>
    </dgm:pt>
    <dgm:pt modelId="{213961DB-4FF9-4047-BCDE-BDFE657723B7}" type="parTrans" cxnId="{4813E8FB-FADE-4906-8D78-73FED54B71FD}">
      <dgm:prSet/>
      <dgm:spPr/>
      <dgm:t>
        <a:bodyPr/>
        <a:lstStyle/>
        <a:p>
          <a:endParaRPr lang="en-US"/>
        </a:p>
      </dgm:t>
    </dgm:pt>
    <dgm:pt modelId="{A362E219-7F19-449B-BFDD-6630C6A56710}" type="sibTrans" cxnId="{4813E8FB-FADE-4906-8D78-73FED54B71FD}">
      <dgm:prSet/>
      <dgm:spPr/>
      <dgm:t>
        <a:bodyPr/>
        <a:lstStyle/>
        <a:p>
          <a:endParaRPr lang="en-US"/>
        </a:p>
      </dgm:t>
    </dgm:pt>
    <dgm:pt modelId="{25FBBB5B-355E-4F62-80BA-A31D3A3D3889}">
      <dgm:prSet/>
      <dgm:spPr/>
      <dgm:t>
        <a:bodyPr/>
        <a:lstStyle/>
        <a:p>
          <a:r>
            <a:rPr lang="en-GB"/>
            <a:t>PE</a:t>
          </a:r>
          <a:endParaRPr lang="en-US"/>
        </a:p>
      </dgm:t>
    </dgm:pt>
    <dgm:pt modelId="{8533585C-1F17-43E9-8489-2848D3CFFC55}" type="parTrans" cxnId="{2035488D-B4F0-48F2-962A-518DAEC439FE}">
      <dgm:prSet/>
      <dgm:spPr/>
      <dgm:t>
        <a:bodyPr/>
        <a:lstStyle/>
        <a:p>
          <a:endParaRPr lang="en-US"/>
        </a:p>
      </dgm:t>
    </dgm:pt>
    <dgm:pt modelId="{F74715D7-439E-4B89-85DB-5B12A32D36D1}" type="sibTrans" cxnId="{2035488D-B4F0-48F2-962A-518DAEC439FE}">
      <dgm:prSet/>
      <dgm:spPr/>
      <dgm:t>
        <a:bodyPr/>
        <a:lstStyle/>
        <a:p>
          <a:endParaRPr lang="en-US"/>
        </a:p>
      </dgm:t>
    </dgm:pt>
    <dgm:pt modelId="{1D1FBB64-72B7-4A59-A642-731BF84DDA4B}">
      <dgm:prSet/>
      <dgm:spPr/>
      <dgm:t>
        <a:bodyPr/>
        <a:lstStyle/>
        <a:p>
          <a:r>
            <a:rPr lang="en-GB" dirty="0"/>
            <a:t>PP</a:t>
          </a:r>
          <a:endParaRPr lang="en-US" dirty="0"/>
        </a:p>
      </dgm:t>
    </dgm:pt>
    <dgm:pt modelId="{05FE064E-AEE6-4A73-AF2D-8AA192A5389F}" type="parTrans" cxnId="{A010D0EA-AB18-470A-9BBB-FEE6C5E25DCF}">
      <dgm:prSet/>
      <dgm:spPr/>
      <dgm:t>
        <a:bodyPr/>
        <a:lstStyle/>
        <a:p>
          <a:endParaRPr lang="en-US"/>
        </a:p>
      </dgm:t>
    </dgm:pt>
    <dgm:pt modelId="{B2AC3B73-9C6C-4820-91B5-571A9787D8C5}" type="sibTrans" cxnId="{A010D0EA-AB18-470A-9BBB-FEE6C5E25DCF}">
      <dgm:prSet/>
      <dgm:spPr/>
      <dgm:t>
        <a:bodyPr/>
        <a:lstStyle/>
        <a:p>
          <a:endParaRPr lang="en-US"/>
        </a:p>
      </dgm:t>
    </dgm:pt>
    <dgm:pt modelId="{7FAEF065-91BB-4A7D-BAD3-E6F94683318C}">
      <dgm:prSet/>
      <dgm:spPr/>
      <dgm:t>
        <a:bodyPr/>
        <a:lstStyle/>
        <a:p>
          <a:r>
            <a:rPr lang="en-GB"/>
            <a:t>HDPE</a:t>
          </a:r>
          <a:endParaRPr lang="en-US"/>
        </a:p>
      </dgm:t>
    </dgm:pt>
    <dgm:pt modelId="{6D355844-1578-478F-9FC8-2A919B753FDA}" type="sibTrans" cxnId="{772ADF6F-0AEE-4FD5-B0E8-2CE31A553243}">
      <dgm:prSet/>
      <dgm:spPr/>
      <dgm:t>
        <a:bodyPr/>
        <a:lstStyle/>
        <a:p>
          <a:endParaRPr lang="en-US"/>
        </a:p>
      </dgm:t>
    </dgm:pt>
    <dgm:pt modelId="{6F8DBD12-BFCF-434A-AD83-4201BE60FD27}" type="parTrans" cxnId="{772ADF6F-0AEE-4FD5-B0E8-2CE31A553243}">
      <dgm:prSet/>
      <dgm:spPr/>
      <dgm:t>
        <a:bodyPr/>
        <a:lstStyle/>
        <a:p>
          <a:endParaRPr lang="en-US"/>
        </a:p>
      </dgm:t>
    </dgm:pt>
    <dgm:pt modelId="{E4849A7D-434C-4D14-BF82-354AC379E4A6}">
      <dgm:prSet/>
      <dgm:spPr/>
      <dgm:t>
        <a:bodyPr/>
        <a:lstStyle/>
        <a:p>
          <a:r>
            <a:rPr lang="en-US" dirty="0"/>
            <a:t>Reinforced membranes</a:t>
          </a:r>
        </a:p>
      </dgm:t>
    </dgm:pt>
    <dgm:pt modelId="{FD9A90E0-9531-4A0D-BC0E-4CFBCD8CC397}" type="parTrans" cxnId="{47B0567D-44B4-45BE-ABF1-A16989730998}">
      <dgm:prSet/>
      <dgm:spPr/>
      <dgm:t>
        <a:bodyPr/>
        <a:lstStyle/>
        <a:p>
          <a:endParaRPr lang="en-US"/>
        </a:p>
      </dgm:t>
    </dgm:pt>
    <dgm:pt modelId="{20FDA3EC-495E-4FE5-B6A1-61815E7909AC}" type="sibTrans" cxnId="{47B0567D-44B4-45BE-ABF1-A16989730998}">
      <dgm:prSet/>
      <dgm:spPr/>
      <dgm:t>
        <a:bodyPr/>
        <a:lstStyle/>
        <a:p>
          <a:endParaRPr lang="en-US"/>
        </a:p>
      </dgm:t>
    </dgm:pt>
    <dgm:pt modelId="{83819233-369C-4567-83D8-3AA23B840459}" type="pres">
      <dgm:prSet presAssocID="{9E67EBB4-9790-437D-BAFC-6462B3CC2EA1}" presName="Name0" presStyleCnt="0">
        <dgm:presLayoutVars>
          <dgm:dir/>
          <dgm:animLvl val="lvl"/>
          <dgm:resizeHandles val="exact"/>
        </dgm:presLayoutVars>
      </dgm:prSet>
      <dgm:spPr/>
    </dgm:pt>
    <dgm:pt modelId="{2910F36E-2667-49E1-BBFD-F03E8D208B57}" type="pres">
      <dgm:prSet presAssocID="{7FAEF065-91BB-4A7D-BAD3-E6F94683318C}" presName="parTxOnly" presStyleLbl="node1" presStyleIdx="0" presStyleCnt="5">
        <dgm:presLayoutVars>
          <dgm:chMax val="0"/>
          <dgm:chPref val="0"/>
          <dgm:bulletEnabled val="1"/>
        </dgm:presLayoutVars>
      </dgm:prSet>
      <dgm:spPr/>
    </dgm:pt>
    <dgm:pt modelId="{F28CD1DC-25A3-4DB6-BCC7-45AEBB28828C}" type="pres">
      <dgm:prSet presAssocID="{6D355844-1578-478F-9FC8-2A919B753FDA}" presName="parTxOnlySpace" presStyleCnt="0"/>
      <dgm:spPr/>
    </dgm:pt>
    <dgm:pt modelId="{02C2ED25-5990-4D0C-8503-B5BC860A1048}" type="pres">
      <dgm:prSet presAssocID="{BB261BA8-E45A-4784-891F-0B8485A5F010}" presName="parTxOnly" presStyleLbl="node1" presStyleIdx="1" presStyleCnt="5">
        <dgm:presLayoutVars>
          <dgm:chMax val="0"/>
          <dgm:chPref val="0"/>
          <dgm:bulletEnabled val="1"/>
        </dgm:presLayoutVars>
      </dgm:prSet>
      <dgm:spPr/>
    </dgm:pt>
    <dgm:pt modelId="{9A6B99FD-1441-4530-A13D-489D072007D0}" type="pres">
      <dgm:prSet presAssocID="{A362E219-7F19-449B-BFDD-6630C6A56710}" presName="parTxOnlySpace" presStyleCnt="0"/>
      <dgm:spPr/>
    </dgm:pt>
    <dgm:pt modelId="{993B20E7-1B47-4992-AA66-FCC2E13CA210}" type="pres">
      <dgm:prSet presAssocID="{25FBBB5B-355E-4F62-80BA-A31D3A3D3889}" presName="parTxOnly" presStyleLbl="node1" presStyleIdx="2" presStyleCnt="5">
        <dgm:presLayoutVars>
          <dgm:chMax val="0"/>
          <dgm:chPref val="0"/>
          <dgm:bulletEnabled val="1"/>
        </dgm:presLayoutVars>
      </dgm:prSet>
      <dgm:spPr/>
    </dgm:pt>
    <dgm:pt modelId="{32C8F44C-592D-4A5C-BE05-5C83243C630C}" type="pres">
      <dgm:prSet presAssocID="{F74715D7-439E-4B89-85DB-5B12A32D36D1}" presName="parTxOnlySpace" presStyleCnt="0"/>
      <dgm:spPr/>
    </dgm:pt>
    <dgm:pt modelId="{A30B3CB7-8844-44FA-8BFF-87ABDA1149FE}" type="pres">
      <dgm:prSet presAssocID="{1D1FBB64-72B7-4A59-A642-731BF84DDA4B}" presName="parTxOnly" presStyleLbl="node1" presStyleIdx="3" presStyleCnt="5">
        <dgm:presLayoutVars>
          <dgm:chMax val="0"/>
          <dgm:chPref val="0"/>
          <dgm:bulletEnabled val="1"/>
        </dgm:presLayoutVars>
      </dgm:prSet>
      <dgm:spPr/>
    </dgm:pt>
    <dgm:pt modelId="{25BCC253-F525-4503-89C3-6FAAA7303B97}" type="pres">
      <dgm:prSet presAssocID="{B2AC3B73-9C6C-4820-91B5-571A9787D8C5}" presName="parTxOnlySpace" presStyleCnt="0"/>
      <dgm:spPr/>
    </dgm:pt>
    <dgm:pt modelId="{33AEB7CC-3CD0-4C63-BF31-3554A174D31F}" type="pres">
      <dgm:prSet presAssocID="{E4849A7D-434C-4D14-BF82-354AC379E4A6}" presName="parTxOnly" presStyleLbl="node1" presStyleIdx="4" presStyleCnt="5">
        <dgm:presLayoutVars>
          <dgm:chMax val="0"/>
          <dgm:chPref val="0"/>
          <dgm:bulletEnabled val="1"/>
        </dgm:presLayoutVars>
      </dgm:prSet>
      <dgm:spPr/>
    </dgm:pt>
  </dgm:ptLst>
  <dgm:cxnLst>
    <dgm:cxn modelId="{1C6D493C-227E-4480-B614-8ED972CB9514}" type="presOf" srcId="{1D1FBB64-72B7-4A59-A642-731BF84DDA4B}" destId="{A30B3CB7-8844-44FA-8BFF-87ABDA1149FE}" srcOrd="0" destOrd="0" presId="urn:microsoft.com/office/officeart/2005/8/layout/chevron1"/>
    <dgm:cxn modelId="{5E3CBB61-484F-45D2-8923-3546F37E3EB7}" type="presOf" srcId="{9E67EBB4-9790-437D-BAFC-6462B3CC2EA1}" destId="{83819233-369C-4567-83D8-3AA23B840459}" srcOrd="0" destOrd="0" presId="urn:microsoft.com/office/officeart/2005/8/layout/chevron1"/>
    <dgm:cxn modelId="{95AFAF6B-C1F4-4ABA-A5C6-B88A8884666B}" type="presOf" srcId="{7FAEF065-91BB-4A7D-BAD3-E6F94683318C}" destId="{2910F36E-2667-49E1-BBFD-F03E8D208B57}" srcOrd="0" destOrd="0" presId="urn:microsoft.com/office/officeart/2005/8/layout/chevron1"/>
    <dgm:cxn modelId="{772ADF6F-0AEE-4FD5-B0E8-2CE31A553243}" srcId="{9E67EBB4-9790-437D-BAFC-6462B3CC2EA1}" destId="{7FAEF065-91BB-4A7D-BAD3-E6F94683318C}" srcOrd="0" destOrd="0" parTransId="{6F8DBD12-BFCF-434A-AD83-4201BE60FD27}" sibTransId="{6D355844-1578-478F-9FC8-2A919B753FDA}"/>
    <dgm:cxn modelId="{47B0567D-44B4-45BE-ABF1-A16989730998}" srcId="{9E67EBB4-9790-437D-BAFC-6462B3CC2EA1}" destId="{E4849A7D-434C-4D14-BF82-354AC379E4A6}" srcOrd="4" destOrd="0" parTransId="{FD9A90E0-9531-4A0D-BC0E-4CFBCD8CC397}" sibTransId="{20FDA3EC-495E-4FE5-B6A1-61815E7909AC}"/>
    <dgm:cxn modelId="{2035488D-B4F0-48F2-962A-518DAEC439FE}" srcId="{9E67EBB4-9790-437D-BAFC-6462B3CC2EA1}" destId="{25FBBB5B-355E-4F62-80BA-A31D3A3D3889}" srcOrd="2" destOrd="0" parTransId="{8533585C-1F17-43E9-8489-2848D3CFFC55}" sibTransId="{F74715D7-439E-4B89-85DB-5B12A32D36D1}"/>
    <dgm:cxn modelId="{38E09AC6-3491-4DDA-954F-3EF8A83A76FF}" type="presOf" srcId="{BB261BA8-E45A-4784-891F-0B8485A5F010}" destId="{02C2ED25-5990-4D0C-8503-B5BC860A1048}" srcOrd="0" destOrd="0" presId="urn:microsoft.com/office/officeart/2005/8/layout/chevron1"/>
    <dgm:cxn modelId="{756026CE-8F49-4288-87E1-2A6874D4D97E}" type="presOf" srcId="{E4849A7D-434C-4D14-BF82-354AC379E4A6}" destId="{33AEB7CC-3CD0-4C63-BF31-3554A174D31F}" srcOrd="0" destOrd="0" presId="urn:microsoft.com/office/officeart/2005/8/layout/chevron1"/>
    <dgm:cxn modelId="{A010D0EA-AB18-470A-9BBB-FEE6C5E25DCF}" srcId="{9E67EBB4-9790-437D-BAFC-6462B3CC2EA1}" destId="{1D1FBB64-72B7-4A59-A642-731BF84DDA4B}" srcOrd="3" destOrd="0" parTransId="{05FE064E-AEE6-4A73-AF2D-8AA192A5389F}" sibTransId="{B2AC3B73-9C6C-4820-91B5-571A9787D8C5}"/>
    <dgm:cxn modelId="{6E346CF1-38E8-4FFC-8016-86AF1389AB42}" type="presOf" srcId="{25FBBB5B-355E-4F62-80BA-A31D3A3D3889}" destId="{993B20E7-1B47-4992-AA66-FCC2E13CA210}" srcOrd="0" destOrd="0" presId="urn:microsoft.com/office/officeart/2005/8/layout/chevron1"/>
    <dgm:cxn modelId="{4813E8FB-FADE-4906-8D78-73FED54B71FD}" srcId="{9E67EBB4-9790-437D-BAFC-6462B3CC2EA1}" destId="{BB261BA8-E45A-4784-891F-0B8485A5F010}" srcOrd="1" destOrd="0" parTransId="{213961DB-4FF9-4047-BCDE-BDFE657723B7}" sibTransId="{A362E219-7F19-449B-BFDD-6630C6A56710}"/>
    <dgm:cxn modelId="{57391DE4-F084-4D81-BE40-59FCCF5045EB}" type="presParOf" srcId="{83819233-369C-4567-83D8-3AA23B840459}" destId="{2910F36E-2667-49E1-BBFD-F03E8D208B57}" srcOrd="0" destOrd="0" presId="urn:microsoft.com/office/officeart/2005/8/layout/chevron1"/>
    <dgm:cxn modelId="{382F7864-A64F-485E-96CC-6D1A48698060}" type="presParOf" srcId="{83819233-369C-4567-83D8-3AA23B840459}" destId="{F28CD1DC-25A3-4DB6-BCC7-45AEBB28828C}" srcOrd="1" destOrd="0" presId="urn:microsoft.com/office/officeart/2005/8/layout/chevron1"/>
    <dgm:cxn modelId="{6FEF14CD-FB61-4DEF-860B-6CADFC1AE56F}" type="presParOf" srcId="{83819233-369C-4567-83D8-3AA23B840459}" destId="{02C2ED25-5990-4D0C-8503-B5BC860A1048}" srcOrd="2" destOrd="0" presId="urn:microsoft.com/office/officeart/2005/8/layout/chevron1"/>
    <dgm:cxn modelId="{5A0226CB-C4F9-4DF6-A274-B0224C5DF2A7}" type="presParOf" srcId="{83819233-369C-4567-83D8-3AA23B840459}" destId="{9A6B99FD-1441-4530-A13D-489D072007D0}" srcOrd="3" destOrd="0" presId="urn:microsoft.com/office/officeart/2005/8/layout/chevron1"/>
    <dgm:cxn modelId="{A473165C-651C-46BC-AC7A-488CE4078399}" type="presParOf" srcId="{83819233-369C-4567-83D8-3AA23B840459}" destId="{993B20E7-1B47-4992-AA66-FCC2E13CA210}" srcOrd="4" destOrd="0" presId="urn:microsoft.com/office/officeart/2005/8/layout/chevron1"/>
    <dgm:cxn modelId="{E4B912D4-CA25-4C06-AA6C-83E3394144FD}" type="presParOf" srcId="{83819233-369C-4567-83D8-3AA23B840459}" destId="{32C8F44C-592D-4A5C-BE05-5C83243C630C}" srcOrd="5" destOrd="0" presId="urn:microsoft.com/office/officeart/2005/8/layout/chevron1"/>
    <dgm:cxn modelId="{854D955F-BB7A-416A-9AC0-2388759656C9}" type="presParOf" srcId="{83819233-369C-4567-83D8-3AA23B840459}" destId="{A30B3CB7-8844-44FA-8BFF-87ABDA1149FE}" srcOrd="6" destOrd="0" presId="urn:microsoft.com/office/officeart/2005/8/layout/chevron1"/>
    <dgm:cxn modelId="{1632A76B-D434-4F5A-86E1-94385B87FDDF}" type="presParOf" srcId="{83819233-369C-4567-83D8-3AA23B840459}" destId="{25BCC253-F525-4503-89C3-6FAAA7303B97}" srcOrd="7" destOrd="0" presId="urn:microsoft.com/office/officeart/2005/8/layout/chevron1"/>
    <dgm:cxn modelId="{11A0A170-924E-4B81-9F11-67859D878589}" type="presParOf" srcId="{83819233-369C-4567-83D8-3AA23B840459}" destId="{33AEB7CC-3CD0-4C63-BF31-3554A174D31F}"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67EBB4-9790-437D-BAFC-6462B3CC2EA1}" type="doc">
      <dgm:prSet loTypeId="urn:microsoft.com/office/officeart/2005/8/layout/chevron1" loCatId="Inbox" qsTypeId="urn:microsoft.com/office/officeart/2005/8/quickstyle/3d2" qsCatId="3D" csTypeId="urn:microsoft.com/office/officeart/2005/8/colors/accent3_2" csCatId="accent3" phldr="1"/>
      <dgm:spPr/>
      <dgm:t>
        <a:bodyPr/>
        <a:lstStyle/>
        <a:p>
          <a:endParaRPr lang="en-US"/>
        </a:p>
      </dgm:t>
    </dgm:pt>
    <dgm:pt modelId="{BB261BA8-E45A-4784-891F-0B8485A5F010}">
      <dgm:prSet/>
      <dgm:spPr/>
      <dgm:t>
        <a:bodyPr/>
        <a:lstStyle/>
        <a:p>
          <a:r>
            <a:rPr lang="en-GB" dirty="0"/>
            <a:t>Hot air gun</a:t>
          </a:r>
          <a:endParaRPr lang="en-US" dirty="0"/>
        </a:p>
      </dgm:t>
    </dgm:pt>
    <dgm:pt modelId="{213961DB-4FF9-4047-BCDE-BDFE657723B7}" type="parTrans" cxnId="{4813E8FB-FADE-4906-8D78-73FED54B71FD}">
      <dgm:prSet/>
      <dgm:spPr/>
      <dgm:t>
        <a:bodyPr/>
        <a:lstStyle/>
        <a:p>
          <a:endParaRPr lang="en-US"/>
        </a:p>
      </dgm:t>
    </dgm:pt>
    <dgm:pt modelId="{A362E219-7F19-449B-BFDD-6630C6A56710}" type="sibTrans" cxnId="{4813E8FB-FADE-4906-8D78-73FED54B71FD}">
      <dgm:prSet/>
      <dgm:spPr/>
      <dgm:t>
        <a:bodyPr/>
        <a:lstStyle/>
        <a:p>
          <a:endParaRPr lang="en-US"/>
        </a:p>
      </dgm:t>
    </dgm:pt>
    <dgm:pt modelId="{25FBBB5B-355E-4F62-80BA-A31D3A3D3889}">
      <dgm:prSet/>
      <dgm:spPr/>
      <dgm:t>
        <a:bodyPr/>
        <a:lstStyle/>
        <a:p>
          <a:r>
            <a:rPr lang="en-GB" dirty="0"/>
            <a:t>Extrusion</a:t>
          </a:r>
          <a:endParaRPr lang="en-US" dirty="0"/>
        </a:p>
      </dgm:t>
    </dgm:pt>
    <dgm:pt modelId="{8533585C-1F17-43E9-8489-2848D3CFFC55}" type="parTrans" cxnId="{2035488D-B4F0-48F2-962A-518DAEC439FE}">
      <dgm:prSet/>
      <dgm:spPr/>
      <dgm:t>
        <a:bodyPr/>
        <a:lstStyle/>
        <a:p>
          <a:endParaRPr lang="en-US"/>
        </a:p>
      </dgm:t>
    </dgm:pt>
    <dgm:pt modelId="{F74715D7-439E-4B89-85DB-5B12A32D36D1}" type="sibTrans" cxnId="{2035488D-B4F0-48F2-962A-518DAEC439FE}">
      <dgm:prSet/>
      <dgm:spPr/>
      <dgm:t>
        <a:bodyPr/>
        <a:lstStyle/>
        <a:p>
          <a:endParaRPr lang="en-US"/>
        </a:p>
      </dgm:t>
    </dgm:pt>
    <dgm:pt modelId="{1D1FBB64-72B7-4A59-A642-731BF84DDA4B}">
      <dgm:prSet/>
      <dgm:spPr/>
      <dgm:t>
        <a:bodyPr/>
        <a:lstStyle/>
        <a:p>
          <a:r>
            <a:rPr lang="en-GB" dirty="0"/>
            <a:t>Tape</a:t>
          </a:r>
          <a:endParaRPr lang="en-US" dirty="0"/>
        </a:p>
      </dgm:t>
    </dgm:pt>
    <dgm:pt modelId="{05FE064E-AEE6-4A73-AF2D-8AA192A5389F}" type="parTrans" cxnId="{A010D0EA-AB18-470A-9BBB-FEE6C5E25DCF}">
      <dgm:prSet/>
      <dgm:spPr/>
      <dgm:t>
        <a:bodyPr/>
        <a:lstStyle/>
        <a:p>
          <a:endParaRPr lang="en-US"/>
        </a:p>
      </dgm:t>
    </dgm:pt>
    <dgm:pt modelId="{B2AC3B73-9C6C-4820-91B5-571A9787D8C5}" type="sibTrans" cxnId="{A010D0EA-AB18-470A-9BBB-FEE6C5E25DCF}">
      <dgm:prSet/>
      <dgm:spPr/>
      <dgm:t>
        <a:bodyPr/>
        <a:lstStyle/>
        <a:p>
          <a:endParaRPr lang="en-US"/>
        </a:p>
      </dgm:t>
    </dgm:pt>
    <dgm:pt modelId="{7FAEF065-91BB-4A7D-BAD3-E6F94683318C}">
      <dgm:prSet/>
      <dgm:spPr/>
      <dgm:t>
        <a:bodyPr/>
        <a:lstStyle/>
        <a:p>
          <a:r>
            <a:rPr lang="en-GB" dirty="0"/>
            <a:t>Twin wedge welder</a:t>
          </a:r>
          <a:endParaRPr lang="en-US" dirty="0"/>
        </a:p>
      </dgm:t>
    </dgm:pt>
    <dgm:pt modelId="{6D355844-1578-478F-9FC8-2A919B753FDA}" type="sibTrans" cxnId="{772ADF6F-0AEE-4FD5-B0E8-2CE31A553243}">
      <dgm:prSet/>
      <dgm:spPr/>
      <dgm:t>
        <a:bodyPr/>
        <a:lstStyle/>
        <a:p>
          <a:endParaRPr lang="en-US"/>
        </a:p>
      </dgm:t>
    </dgm:pt>
    <dgm:pt modelId="{6F8DBD12-BFCF-434A-AD83-4201BE60FD27}" type="parTrans" cxnId="{772ADF6F-0AEE-4FD5-B0E8-2CE31A553243}">
      <dgm:prSet/>
      <dgm:spPr/>
      <dgm:t>
        <a:bodyPr/>
        <a:lstStyle/>
        <a:p>
          <a:endParaRPr lang="en-US"/>
        </a:p>
      </dgm:t>
    </dgm:pt>
    <dgm:pt modelId="{E4849A7D-434C-4D14-BF82-354AC379E4A6}">
      <dgm:prSet/>
      <dgm:spPr/>
      <dgm:t>
        <a:bodyPr/>
        <a:lstStyle/>
        <a:p>
          <a:r>
            <a:rPr lang="en-US" dirty="0"/>
            <a:t>Lap</a:t>
          </a:r>
        </a:p>
      </dgm:t>
    </dgm:pt>
    <dgm:pt modelId="{FD9A90E0-9531-4A0D-BC0E-4CFBCD8CC397}" type="parTrans" cxnId="{47B0567D-44B4-45BE-ABF1-A16989730998}">
      <dgm:prSet/>
      <dgm:spPr/>
      <dgm:t>
        <a:bodyPr/>
        <a:lstStyle/>
        <a:p>
          <a:endParaRPr lang="en-US"/>
        </a:p>
      </dgm:t>
    </dgm:pt>
    <dgm:pt modelId="{20FDA3EC-495E-4FE5-B6A1-61815E7909AC}" type="sibTrans" cxnId="{47B0567D-44B4-45BE-ABF1-A16989730998}">
      <dgm:prSet/>
      <dgm:spPr/>
      <dgm:t>
        <a:bodyPr/>
        <a:lstStyle/>
        <a:p>
          <a:endParaRPr lang="en-US"/>
        </a:p>
      </dgm:t>
    </dgm:pt>
    <dgm:pt modelId="{83819233-369C-4567-83D8-3AA23B840459}" type="pres">
      <dgm:prSet presAssocID="{9E67EBB4-9790-437D-BAFC-6462B3CC2EA1}" presName="Name0" presStyleCnt="0">
        <dgm:presLayoutVars>
          <dgm:dir/>
          <dgm:animLvl val="lvl"/>
          <dgm:resizeHandles val="exact"/>
        </dgm:presLayoutVars>
      </dgm:prSet>
      <dgm:spPr/>
    </dgm:pt>
    <dgm:pt modelId="{2910F36E-2667-49E1-BBFD-F03E8D208B57}" type="pres">
      <dgm:prSet presAssocID="{7FAEF065-91BB-4A7D-BAD3-E6F94683318C}" presName="parTxOnly" presStyleLbl="node1" presStyleIdx="0" presStyleCnt="5">
        <dgm:presLayoutVars>
          <dgm:chMax val="0"/>
          <dgm:chPref val="0"/>
          <dgm:bulletEnabled val="1"/>
        </dgm:presLayoutVars>
      </dgm:prSet>
      <dgm:spPr/>
    </dgm:pt>
    <dgm:pt modelId="{F28CD1DC-25A3-4DB6-BCC7-45AEBB28828C}" type="pres">
      <dgm:prSet presAssocID="{6D355844-1578-478F-9FC8-2A919B753FDA}" presName="parTxOnlySpace" presStyleCnt="0"/>
      <dgm:spPr/>
    </dgm:pt>
    <dgm:pt modelId="{02C2ED25-5990-4D0C-8503-B5BC860A1048}" type="pres">
      <dgm:prSet presAssocID="{BB261BA8-E45A-4784-891F-0B8485A5F010}" presName="parTxOnly" presStyleLbl="node1" presStyleIdx="1" presStyleCnt="5">
        <dgm:presLayoutVars>
          <dgm:chMax val="0"/>
          <dgm:chPref val="0"/>
          <dgm:bulletEnabled val="1"/>
        </dgm:presLayoutVars>
      </dgm:prSet>
      <dgm:spPr/>
    </dgm:pt>
    <dgm:pt modelId="{9A6B99FD-1441-4530-A13D-489D072007D0}" type="pres">
      <dgm:prSet presAssocID="{A362E219-7F19-449B-BFDD-6630C6A56710}" presName="parTxOnlySpace" presStyleCnt="0"/>
      <dgm:spPr/>
    </dgm:pt>
    <dgm:pt modelId="{993B20E7-1B47-4992-AA66-FCC2E13CA210}" type="pres">
      <dgm:prSet presAssocID="{25FBBB5B-355E-4F62-80BA-A31D3A3D3889}" presName="parTxOnly" presStyleLbl="node1" presStyleIdx="2" presStyleCnt="5">
        <dgm:presLayoutVars>
          <dgm:chMax val="0"/>
          <dgm:chPref val="0"/>
          <dgm:bulletEnabled val="1"/>
        </dgm:presLayoutVars>
      </dgm:prSet>
      <dgm:spPr/>
    </dgm:pt>
    <dgm:pt modelId="{32C8F44C-592D-4A5C-BE05-5C83243C630C}" type="pres">
      <dgm:prSet presAssocID="{F74715D7-439E-4B89-85DB-5B12A32D36D1}" presName="parTxOnlySpace" presStyleCnt="0"/>
      <dgm:spPr/>
    </dgm:pt>
    <dgm:pt modelId="{A30B3CB7-8844-44FA-8BFF-87ABDA1149FE}" type="pres">
      <dgm:prSet presAssocID="{1D1FBB64-72B7-4A59-A642-731BF84DDA4B}" presName="parTxOnly" presStyleLbl="node1" presStyleIdx="3" presStyleCnt="5">
        <dgm:presLayoutVars>
          <dgm:chMax val="0"/>
          <dgm:chPref val="0"/>
          <dgm:bulletEnabled val="1"/>
        </dgm:presLayoutVars>
      </dgm:prSet>
      <dgm:spPr/>
    </dgm:pt>
    <dgm:pt modelId="{25BCC253-F525-4503-89C3-6FAAA7303B97}" type="pres">
      <dgm:prSet presAssocID="{B2AC3B73-9C6C-4820-91B5-571A9787D8C5}" presName="parTxOnlySpace" presStyleCnt="0"/>
      <dgm:spPr/>
    </dgm:pt>
    <dgm:pt modelId="{33AEB7CC-3CD0-4C63-BF31-3554A174D31F}" type="pres">
      <dgm:prSet presAssocID="{E4849A7D-434C-4D14-BF82-354AC379E4A6}" presName="parTxOnly" presStyleLbl="node1" presStyleIdx="4" presStyleCnt="5">
        <dgm:presLayoutVars>
          <dgm:chMax val="0"/>
          <dgm:chPref val="0"/>
          <dgm:bulletEnabled val="1"/>
        </dgm:presLayoutVars>
      </dgm:prSet>
      <dgm:spPr/>
    </dgm:pt>
  </dgm:ptLst>
  <dgm:cxnLst>
    <dgm:cxn modelId="{1C6D493C-227E-4480-B614-8ED972CB9514}" type="presOf" srcId="{1D1FBB64-72B7-4A59-A642-731BF84DDA4B}" destId="{A30B3CB7-8844-44FA-8BFF-87ABDA1149FE}" srcOrd="0" destOrd="0" presId="urn:microsoft.com/office/officeart/2005/8/layout/chevron1"/>
    <dgm:cxn modelId="{5E3CBB61-484F-45D2-8923-3546F37E3EB7}" type="presOf" srcId="{9E67EBB4-9790-437D-BAFC-6462B3CC2EA1}" destId="{83819233-369C-4567-83D8-3AA23B840459}" srcOrd="0" destOrd="0" presId="urn:microsoft.com/office/officeart/2005/8/layout/chevron1"/>
    <dgm:cxn modelId="{95AFAF6B-C1F4-4ABA-A5C6-B88A8884666B}" type="presOf" srcId="{7FAEF065-91BB-4A7D-BAD3-E6F94683318C}" destId="{2910F36E-2667-49E1-BBFD-F03E8D208B57}" srcOrd="0" destOrd="0" presId="urn:microsoft.com/office/officeart/2005/8/layout/chevron1"/>
    <dgm:cxn modelId="{772ADF6F-0AEE-4FD5-B0E8-2CE31A553243}" srcId="{9E67EBB4-9790-437D-BAFC-6462B3CC2EA1}" destId="{7FAEF065-91BB-4A7D-BAD3-E6F94683318C}" srcOrd="0" destOrd="0" parTransId="{6F8DBD12-BFCF-434A-AD83-4201BE60FD27}" sibTransId="{6D355844-1578-478F-9FC8-2A919B753FDA}"/>
    <dgm:cxn modelId="{47B0567D-44B4-45BE-ABF1-A16989730998}" srcId="{9E67EBB4-9790-437D-BAFC-6462B3CC2EA1}" destId="{E4849A7D-434C-4D14-BF82-354AC379E4A6}" srcOrd="4" destOrd="0" parTransId="{FD9A90E0-9531-4A0D-BC0E-4CFBCD8CC397}" sibTransId="{20FDA3EC-495E-4FE5-B6A1-61815E7909AC}"/>
    <dgm:cxn modelId="{2035488D-B4F0-48F2-962A-518DAEC439FE}" srcId="{9E67EBB4-9790-437D-BAFC-6462B3CC2EA1}" destId="{25FBBB5B-355E-4F62-80BA-A31D3A3D3889}" srcOrd="2" destOrd="0" parTransId="{8533585C-1F17-43E9-8489-2848D3CFFC55}" sibTransId="{F74715D7-439E-4B89-85DB-5B12A32D36D1}"/>
    <dgm:cxn modelId="{38E09AC6-3491-4DDA-954F-3EF8A83A76FF}" type="presOf" srcId="{BB261BA8-E45A-4784-891F-0B8485A5F010}" destId="{02C2ED25-5990-4D0C-8503-B5BC860A1048}" srcOrd="0" destOrd="0" presId="urn:microsoft.com/office/officeart/2005/8/layout/chevron1"/>
    <dgm:cxn modelId="{756026CE-8F49-4288-87E1-2A6874D4D97E}" type="presOf" srcId="{E4849A7D-434C-4D14-BF82-354AC379E4A6}" destId="{33AEB7CC-3CD0-4C63-BF31-3554A174D31F}" srcOrd="0" destOrd="0" presId="urn:microsoft.com/office/officeart/2005/8/layout/chevron1"/>
    <dgm:cxn modelId="{A010D0EA-AB18-470A-9BBB-FEE6C5E25DCF}" srcId="{9E67EBB4-9790-437D-BAFC-6462B3CC2EA1}" destId="{1D1FBB64-72B7-4A59-A642-731BF84DDA4B}" srcOrd="3" destOrd="0" parTransId="{05FE064E-AEE6-4A73-AF2D-8AA192A5389F}" sibTransId="{B2AC3B73-9C6C-4820-91B5-571A9787D8C5}"/>
    <dgm:cxn modelId="{6E346CF1-38E8-4FFC-8016-86AF1389AB42}" type="presOf" srcId="{25FBBB5B-355E-4F62-80BA-A31D3A3D3889}" destId="{993B20E7-1B47-4992-AA66-FCC2E13CA210}" srcOrd="0" destOrd="0" presId="urn:microsoft.com/office/officeart/2005/8/layout/chevron1"/>
    <dgm:cxn modelId="{4813E8FB-FADE-4906-8D78-73FED54B71FD}" srcId="{9E67EBB4-9790-437D-BAFC-6462B3CC2EA1}" destId="{BB261BA8-E45A-4784-891F-0B8485A5F010}" srcOrd="1" destOrd="0" parTransId="{213961DB-4FF9-4047-BCDE-BDFE657723B7}" sibTransId="{A362E219-7F19-449B-BFDD-6630C6A56710}"/>
    <dgm:cxn modelId="{57391DE4-F084-4D81-BE40-59FCCF5045EB}" type="presParOf" srcId="{83819233-369C-4567-83D8-3AA23B840459}" destId="{2910F36E-2667-49E1-BBFD-F03E8D208B57}" srcOrd="0" destOrd="0" presId="urn:microsoft.com/office/officeart/2005/8/layout/chevron1"/>
    <dgm:cxn modelId="{382F7864-A64F-485E-96CC-6D1A48698060}" type="presParOf" srcId="{83819233-369C-4567-83D8-3AA23B840459}" destId="{F28CD1DC-25A3-4DB6-BCC7-45AEBB28828C}" srcOrd="1" destOrd="0" presId="urn:microsoft.com/office/officeart/2005/8/layout/chevron1"/>
    <dgm:cxn modelId="{6FEF14CD-FB61-4DEF-860B-6CADFC1AE56F}" type="presParOf" srcId="{83819233-369C-4567-83D8-3AA23B840459}" destId="{02C2ED25-5990-4D0C-8503-B5BC860A1048}" srcOrd="2" destOrd="0" presId="urn:microsoft.com/office/officeart/2005/8/layout/chevron1"/>
    <dgm:cxn modelId="{5A0226CB-C4F9-4DF6-A274-B0224C5DF2A7}" type="presParOf" srcId="{83819233-369C-4567-83D8-3AA23B840459}" destId="{9A6B99FD-1441-4530-A13D-489D072007D0}" srcOrd="3" destOrd="0" presId="urn:microsoft.com/office/officeart/2005/8/layout/chevron1"/>
    <dgm:cxn modelId="{A473165C-651C-46BC-AC7A-488CE4078399}" type="presParOf" srcId="{83819233-369C-4567-83D8-3AA23B840459}" destId="{993B20E7-1B47-4992-AA66-FCC2E13CA210}" srcOrd="4" destOrd="0" presId="urn:microsoft.com/office/officeart/2005/8/layout/chevron1"/>
    <dgm:cxn modelId="{E4B912D4-CA25-4C06-AA6C-83E3394144FD}" type="presParOf" srcId="{83819233-369C-4567-83D8-3AA23B840459}" destId="{32C8F44C-592D-4A5C-BE05-5C83243C630C}" srcOrd="5" destOrd="0" presId="urn:microsoft.com/office/officeart/2005/8/layout/chevron1"/>
    <dgm:cxn modelId="{854D955F-BB7A-416A-9AC0-2388759656C9}" type="presParOf" srcId="{83819233-369C-4567-83D8-3AA23B840459}" destId="{A30B3CB7-8844-44FA-8BFF-87ABDA1149FE}" srcOrd="6" destOrd="0" presId="urn:microsoft.com/office/officeart/2005/8/layout/chevron1"/>
    <dgm:cxn modelId="{1632A76B-D434-4F5A-86E1-94385B87FDDF}" type="presParOf" srcId="{83819233-369C-4567-83D8-3AA23B840459}" destId="{25BCC253-F525-4503-89C3-6FAAA7303B97}" srcOrd="7" destOrd="0" presId="urn:microsoft.com/office/officeart/2005/8/layout/chevron1"/>
    <dgm:cxn modelId="{11A0A170-924E-4B81-9F11-67859D878589}" type="presParOf" srcId="{83819233-369C-4567-83D8-3AA23B840459}" destId="{33AEB7CC-3CD0-4C63-BF31-3554A174D31F}"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67EBB4-9790-437D-BAFC-6462B3CC2EA1}" type="doc">
      <dgm:prSet loTypeId="urn:microsoft.com/office/officeart/2005/8/layout/chevron1" loCatId="Inbox" qsTypeId="urn:microsoft.com/office/officeart/2005/8/quickstyle/3d2" qsCatId="3D" csTypeId="urn:microsoft.com/office/officeart/2005/8/colors/accent3_2" csCatId="accent3" phldr="1"/>
      <dgm:spPr/>
      <dgm:t>
        <a:bodyPr/>
        <a:lstStyle/>
        <a:p>
          <a:endParaRPr lang="en-US"/>
        </a:p>
      </dgm:t>
    </dgm:pt>
    <dgm:pt modelId="{BB261BA8-E45A-4784-891F-0B8485A5F010}">
      <dgm:prSet/>
      <dgm:spPr/>
      <dgm:t>
        <a:bodyPr/>
        <a:lstStyle/>
        <a:p>
          <a:r>
            <a:rPr lang="en-GB" dirty="0"/>
            <a:t>Robust</a:t>
          </a:r>
          <a:endParaRPr lang="en-US" dirty="0"/>
        </a:p>
      </dgm:t>
    </dgm:pt>
    <dgm:pt modelId="{213961DB-4FF9-4047-BCDE-BDFE657723B7}" type="parTrans" cxnId="{4813E8FB-FADE-4906-8D78-73FED54B71FD}">
      <dgm:prSet/>
      <dgm:spPr/>
      <dgm:t>
        <a:bodyPr/>
        <a:lstStyle/>
        <a:p>
          <a:endParaRPr lang="en-US"/>
        </a:p>
      </dgm:t>
    </dgm:pt>
    <dgm:pt modelId="{A362E219-7F19-449B-BFDD-6630C6A56710}" type="sibTrans" cxnId="{4813E8FB-FADE-4906-8D78-73FED54B71FD}">
      <dgm:prSet/>
      <dgm:spPr/>
      <dgm:t>
        <a:bodyPr/>
        <a:lstStyle/>
        <a:p>
          <a:endParaRPr lang="en-US"/>
        </a:p>
      </dgm:t>
    </dgm:pt>
    <dgm:pt modelId="{25FBBB5B-355E-4F62-80BA-A31D3A3D3889}">
      <dgm:prSet/>
      <dgm:spPr/>
      <dgm:t>
        <a:bodyPr/>
        <a:lstStyle/>
        <a:p>
          <a:r>
            <a:rPr lang="en-GB" dirty="0"/>
            <a:t>Fit Standard Drainage</a:t>
          </a:r>
          <a:endParaRPr lang="en-US" dirty="0"/>
        </a:p>
      </dgm:t>
    </dgm:pt>
    <dgm:pt modelId="{8533585C-1F17-43E9-8489-2848D3CFFC55}" type="parTrans" cxnId="{2035488D-B4F0-48F2-962A-518DAEC439FE}">
      <dgm:prSet/>
      <dgm:spPr/>
      <dgm:t>
        <a:bodyPr/>
        <a:lstStyle/>
        <a:p>
          <a:endParaRPr lang="en-US"/>
        </a:p>
      </dgm:t>
    </dgm:pt>
    <dgm:pt modelId="{F74715D7-439E-4B89-85DB-5B12A32D36D1}" type="sibTrans" cxnId="{2035488D-B4F0-48F2-962A-518DAEC439FE}">
      <dgm:prSet/>
      <dgm:spPr/>
      <dgm:t>
        <a:bodyPr/>
        <a:lstStyle/>
        <a:p>
          <a:endParaRPr lang="en-US"/>
        </a:p>
      </dgm:t>
    </dgm:pt>
    <dgm:pt modelId="{7FAEF065-91BB-4A7D-BAD3-E6F94683318C}">
      <dgm:prSet/>
      <dgm:spPr/>
      <dgm:t>
        <a:bodyPr/>
        <a:lstStyle/>
        <a:p>
          <a:r>
            <a:rPr lang="en-GB" dirty="0"/>
            <a:t>Watertight</a:t>
          </a:r>
          <a:endParaRPr lang="en-US" dirty="0"/>
        </a:p>
      </dgm:t>
    </dgm:pt>
    <dgm:pt modelId="{6D355844-1578-478F-9FC8-2A919B753FDA}" type="sibTrans" cxnId="{772ADF6F-0AEE-4FD5-B0E8-2CE31A553243}">
      <dgm:prSet/>
      <dgm:spPr/>
      <dgm:t>
        <a:bodyPr/>
        <a:lstStyle/>
        <a:p>
          <a:endParaRPr lang="en-US"/>
        </a:p>
      </dgm:t>
    </dgm:pt>
    <dgm:pt modelId="{6F8DBD12-BFCF-434A-AD83-4201BE60FD27}" type="parTrans" cxnId="{772ADF6F-0AEE-4FD5-B0E8-2CE31A553243}">
      <dgm:prSet/>
      <dgm:spPr/>
      <dgm:t>
        <a:bodyPr/>
        <a:lstStyle/>
        <a:p>
          <a:endParaRPr lang="en-US"/>
        </a:p>
      </dgm:t>
    </dgm:pt>
    <dgm:pt modelId="{83819233-369C-4567-83D8-3AA23B840459}" type="pres">
      <dgm:prSet presAssocID="{9E67EBB4-9790-437D-BAFC-6462B3CC2EA1}" presName="Name0" presStyleCnt="0">
        <dgm:presLayoutVars>
          <dgm:dir/>
          <dgm:animLvl val="lvl"/>
          <dgm:resizeHandles val="exact"/>
        </dgm:presLayoutVars>
      </dgm:prSet>
      <dgm:spPr/>
    </dgm:pt>
    <dgm:pt modelId="{2910F36E-2667-49E1-BBFD-F03E8D208B57}" type="pres">
      <dgm:prSet presAssocID="{7FAEF065-91BB-4A7D-BAD3-E6F94683318C}" presName="parTxOnly" presStyleLbl="node1" presStyleIdx="0" presStyleCnt="3">
        <dgm:presLayoutVars>
          <dgm:chMax val="0"/>
          <dgm:chPref val="0"/>
          <dgm:bulletEnabled val="1"/>
        </dgm:presLayoutVars>
      </dgm:prSet>
      <dgm:spPr/>
    </dgm:pt>
    <dgm:pt modelId="{F28CD1DC-25A3-4DB6-BCC7-45AEBB28828C}" type="pres">
      <dgm:prSet presAssocID="{6D355844-1578-478F-9FC8-2A919B753FDA}" presName="parTxOnlySpace" presStyleCnt="0"/>
      <dgm:spPr/>
    </dgm:pt>
    <dgm:pt modelId="{02C2ED25-5990-4D0C-8503-B5BC860A1048}" type="pres">
      <dgm:prSet presAssocID="{BB261BA8-E45A-4784-891F-0B8485A5F010}" presName="parTxOnly" presStyleLbl="node1" presStyleIdx="1" presStyleCnt="3">
        <dgm:presLayoutVars>
          <dgm:chMax val="0"/>
          <dgm:chPref val="0"/>
          <dgm:bulletEnabled val="1"/>
        </dgm:presLayoutVars>
      </dgm:prSet>
      <dgm:spPr/>
    </dgm:pt>
    <dgm:pt modelId="{9A6B99FD-1441-4530-A13D-489D072007D0}" type="pres">
      <dgm:prSet presAssocID="{A362E219-7F19-449B-BFDD-6630C6A56710}" presName="parTxOnlySpace" presStyleCnt="0"/>
      <dgm:spPr/>
    </dgm:pt>
    <dgm:pt modelId="{993B20E7-1B47-4992-AA66-FCC2E13CA210}" type="pres">
      <dgm:prSet presAssocID="{25FBBB5B-355E-4F62-80BA-A31D3A3D3889}" presName="parTxOnly" presStyleLbl="node1" presStyleIdx="2" presStyleCnt="3">
        <dgm:presLayoutVars>
          <dgm:chMax val="0"/>
          <dgm:chPref val="0"/>
          <dgm:bulletEnabled val="1"/>
        </dgm:presLayoutVars>
      </dgm:prSet>
      <dgm:spPr/>
    </dgm:pt>
  </dgm:ptLst>
  <dgm:cxnLst>
    <dgm:cxn modelId="{5E3CBB61-484F-45D2-8923-3546F37E3EB7}" type="presOf" srcId="{9E67EBB4-9790-437D-BAFC-6462B3CC2EA1}" destId="{83819233-369C-4567-83D8-3AA23B840459}" srcOrd="0" destOrd="0" presId="urn:microsoft.com/office/officeart/2005/8/layout/chevron1"/>
    <dgm:cxn modelId="{95AFAF6B-C1F4-4ABA-A5C6-B88A8884666B}" type="presOf" srcId="{7FAEF065-91BB-4A7D-BAD3-E6F94683318C}" destId="{2910F36E-2667-49E1-BBFD-F03E8D208B57}" srcOrd="0" destOrd="0" presId="urn:microsoft.com/office/officeart/2005/8/layout/chevron1"/>
    <dgm:cxn modelId="{772ADF6F-0AEE-4FD5-B0E8-2CE31A553243}" srcId="{9E67EBB4-9790-437D-BAFC-6462B3CC2EA1}" destId="{7FAEF065-91BB-4A7D-BAD3-E6F94683318C}" srcOrd="0" destOrd="0" parTransId="{6F8DBD12-BFCF-434A-AD83-4201BE60FD27}" sibTransId="{6D355844-1578-478F-9FC8-2A919B753FDA}"/>
    <dgm:cxn modelId="{2035488D-B4F0-48F2-962A-518DAEC439FE}" srcId="{9E67EBB4-9790-437D-BAFC-6462B3CC2EA1}" destId="{25FBBB5B-355E-4F62-80BA-A31D3A3D3889}" srcOrd="2" destOrd="0" parTransId="{8533585C-1F17-43E9-8489-2848D3CFFC55}" sibTransId="{F74715D7-439E-4B89-85DB-5B12A32D36D1}"/>
    <dgm:cxn modelId="{38E09AC6-3491-4DDA-954F-3EF8A83A76FF}" type="presOf" srcId="{BB261BA8-E45A-4784-891F-0B8485A5F010}" destId="{02C2ED25-5990-4D0C-8503-B5BC860A1048}" srcOrd="0" destOrd="0" presId="urn:microsoft.com/office/officeart/2005/8/layout/chevron1"/>
    <dgm:cxn modelId="{6E346CF1-38E8-4FFC-8016-86AF1389AB42}" type="presOf" srcId="{25FBBB5B-355E-4F62-80BA-A31D3A3D3889}" destId="{993B20E7-1B47-4992-AA66-FCC2E13CA210}" srcOrd="0" destOrd="0" presId="urn:microsoft.com/office/officeart/2005/8/layout/chevron1"/>
    <dgm:cxn modelId="{4813E8FB-FADE-4906-8D78-73FED54B71FD}" srcId="{9E67EBB4-9790-437D-BAFC-6462B3CC2EA1}" destId="{BB261BA8-E45A-4784-891F-0B8485A5F010}" srcOrd="1" destOrd="0" parTransId="{213961DB-4FF9-4047-BCDE-BDFE657723B7}" sibTransId="{A362E219-7F19-449B-BFDD-6630C6A56710}"/>
    <dgm:cxn modelId="{57391DE4-F084-4D81-BE40-59FCCF5045EB}" type="presParOf" srcId="{83819233-369C-4567-83D8-3AA23B840459}" destId="{2910F36E-2667-49E1-BBFD-F03E8D208B57}" srcOrd="0" destOrd="0" presId="urn:microsoft.com/office/officeart/2005/8/layout/chevron1"/>
    <dgm:cxn modelId="{382F7864-A64F-485E-96CC-6D1A48698060}" type="presParOf" srcId="{83819233-369C-4567-83D8-3AA23B840459}" destId="{F28CD1DC-25A3-4DB6-BCC7-45AEBB28828C}" srcOrd="1" destOrd="0" presId="urn:microsoft.com/office/officeart/2005/8/layout/chevron1"/>
    <dgm:cxn modelId="{6FEF14CD-FB61-4DEF-860B-6CADFC1AE56F}" type="presParOf" srcId="{83819233-369C-4567-83D8-3AA23B840459}" destId="{02C2ED25-5990-4D0C-8503-B5BC860A1048}" srcOrd="2" destOrd="0" presId="urn:microsoft.com/office/officeart/2005/8/layout/chevron1"/>
    <dgm:cxn modelId="{5A0226CB-C4F9-4DF6-A274-B0224C5DF2A7}" type="presParOf" srcId="{83819233-369C-4567-83D8-3AA23B840459}" destId="{9A6B99FD-1441-4530-A13D-489D072007D0}" srcOrd="3" destOrd="0" presId="urn:microsoft.com/office/officeart/2005/8/layout/chevron1"/>
    <dgm:cxn modelId="{A473165C-651C-46BC-AC7A-488CE4078399}" type="presParOf" srcId="{83819233-369C-4567-83D8-3AA23B840459}" destId="{993B20E7-1B47-4992-AA66-FCC2E13CA21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0F36E-2667-49E1-BBFD-F03E8D208B57}">
      <dsp:nvSpPr>
        <dsp:cNvPr id="0" name=""/>
        <dsp:cNvSpPr/>
      </dsp:nvSpPr>
      <dsp:spPr>
        <a:xfrm>
          <a:off x="2567" y="1015140"/>
          <a:ext cx="2284883" cy="913953"/>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a:t>HDPE</a:t>
          </a:r>
          <a:endParaRPr lang="en-US" sz="2000" kern="1200"/>
        </a:p>
      </dsp:txBody>
      <dsp:txXfrm>
        <a:off x="459544" y="1015140"/>
        <a:ext cx="1370930" cy="913953"/>
      </dsp:txXfrm>
    </dsp:sp>
    <dsp:sp modelId="{02C2ED25-5990-4D0C-8503-B5BC860A1048}">
      <dsp:nvSpPr>
        <dsp:cNvPr id="0" name=""/>
        <dsp:cNvSpPr/>
      </dsp:nvSpPr>
      <dsp:spPr>
        <a:xfrm>
          <a:off x="2058962" y="1015140"/>
          <a:ext cx="2284883" cy="913953"/>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LLDPE</a:t>
          </a:r>
          <a:endParaRPr lang="en-US" sz="2000" kern="1200" dirty="0"/>
        </a:p>
      </dsp:txBody>
      <dsp:txXfrm>
        <a:off x="2515939" y="1015140"/>
        <a:ext cx="1370930" cy="913953"/>
      </dsp:txXfrm>
    </dsp:sp>
    <dsp:sp modelId="{993B20E7-1B47-4992-AA66-FCC2E13CA210}">
      <dsp:nvSpPr>
        <dsp:cNvPr id="0" name=""/>
        <dsp:cNvSpPr/>
      </dsp:nvSpPr>
      <dsp:spPr>
        <a:xfrm>
          <a:off x="4115358" y="1015140"/>
          <a:ext cx="2284883" cy="913953"/>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a:t>PE</a:t>
          </a:r>
          <a:endParaRPr lang="en-US" sz="2000" kern="1200"/>
        </a:p>
      </dsp:txBody>
      <dsp:txXfrm>
        <a:off x="4572335" y="1015140"/>
        <a:ext cx="1370930" cy="913953"/>
      </dsp:txXfrm>
    </dsp:sp>
    <dsp:sp modelId="{A30B3CB7-8844-44FA-8BFF-87ABDA1149FE}">
      <dsp:nvSpPr>
        <dsp:cNvPr id="0" name=""/>
        <dsp:cNvSpPr/>
      </dsp:nvSpPr>
      <dsp:spPr>
        <a:xfrm>
          <a:off x="6171753" y="1015140"/>
          <a:ext cx="2284883" cy="913953"/>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PP</a:t>
          </a:r>
          <a:endParaRPr lang="en-US" sz="2000" kern="1200" dirty="0"/>
        </a:p>
      </dsp:txBody>
      <dsp:txXfrm>
        <a:off x="6628730" y="1015140"/>
        <a:ext cx="1370930" cy="913953"/>
      </dsp:txXfrm>
    </dsp:sp>
    <dsp:sp modelId="{33AEB7CC-3CD0-4C63-BF31-3554A174D31F}">
      <dsp:nvSpPr>
        <dsp:cNvPr id="0" name=""/>
        <dsp:cNvSpPr/>
      </dsp:nvSpPr>
      <dsp:spPr>
        <a:xfrm>
          <a:off x="8228148" y="1015140"/>
          <a:ext cx="2284883" cy="913953"/>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Reinforced membranes</a:t>
          </a:r>
        </a:p>
      </dsp:txBody>
      <dsp:txXfrm>
        <a:off x="8685125" y="1015140"/>
        <a:ext cx="1370930" cy="9139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0F36E-2667-49E1-BBFD-F03E8D208B57}">
      <dsp:nvSpPr>
        <dsp:cNvPr id="0" name=""/>
        <dsp:cNvSpPr/>
      </dsp:nvSpPr>
      <dsp:spPr>
        <a:xfrm>
          <a:off x="2567" y="1015140"/>
          <a:ext cx="2284883" cy="913953"/>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Twin wedge welder</a:t>
          </a:r>
          <a:endParaRPr lang="en-US" sz="2000" kern="1200" dirty="0"/>
        </a:p>
      </dsp:txBody>
      <dsp:txXfrm>
        <a:off x="459544" y="1015140"/>
        <a:ext cx="1370930" cy="913953"/>
      </dsp:txXfrm>
    </dsp:sp>
    <dsp:sp modelId="{02C2ED25-5990-4D0C-8503-B5BC860A1048}">
      <dsp:nvSpPr>
        <dsp:cNvPr id="0" name=""/>
        <dsp:cNvSpPr/>
      </dsp:nvSpPr>
      <dsp:spPr>
        <a:xfrm>
          <a:off x="2058962" y="1015140"/>
          <a:ext cx="2284883" cy="913953"/>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Hot air gun</a:t>
          </a:r>
          <a:endParaRPr lang="en-US" sz="2000" kern="1200" dirty="0"/>
        </a:p>
      </dsp:txBody>
      <dsp:txXfrm>
        <a:off x="2515939" y="1015140"/>
        <a:ext cx="1370930" cy="913953"/>
      </dsp:txXfrm>
    </dsp:sp>
    <dsp:sp modelId="{993B20E7-1B47-4992-AA66-FCC2E13CA210}">
      <dsp:nvSpPr>
        <dsp:cNvPr id="0" name=""/>
        <dsp:cNvSpPr/>
      </dsp:nvSpPr>
      <dsp:spPr>
        <a:xfrm>
          <a:off x="4115358" y="1015140"/>
          <a:ext cx="2284883" cy="913953"/>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Extrusion</a:t>
          </a:r>
          <a:endParaRPr lang="en-US" sz="2000" kern="1200" dirty="0"/>
        </a:p>
      </dsp:txBody>
      <dsp:txXfrm>
        <a:off x="4572335" y="1015140"/>
        <a:ext cx="1370930" cy="913953"/>
      </dsp:txXfrm>
    </dsp:sp>
    <dsp:sp modelId="{A30B3CB7-8844-44FA-8BFF-87ABDA1149FE}">
      <dsp:nvSpPr>
        <dsp:cNvPr id="0" name=""/>
        <dsp:cNvSpPr/>
      </dsp:nvSpPr>
      <dsp:spPr>
        <a:xfrm>
          <a:off x="6171753" y="1015140"/>
          <a:ext cx="2284883" cy="913953"/>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kern="1200" dirty="0"/>
            <a:t>Tape</a:t>
          </a:r>
          <a:endParaRPr lang="en-US" sz="2000" kern="1200" dirty="0"/>
        </a:p>
      </dsp:txBody>
      <dsp:txXfrm>
        <a:off x="6628730" y="1015140"/>
        <a:ext cx="1370930" cy="913953"/>
      </dsp:txXfrm>
    </dsp:sp>
    <dsp:sp modelId="{33AEB7CC-3CD0-4C63-BF31-3554A174D31F}">
      <dsp:nvSpPr>
        <dsp:cNvPr id="0" name=""/>
        <dsp:cNvSpPr/>
      </dsp:nvSpPr>
      <dsp:spPr>
        <a:xfrm>
          <a:off x="8228148" y="1015140"/>
          <a:ext cx="2284883" cy="913953"/>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Lap</a:t>
          </a:r>
        </a:p>
      </dsp:txBody>
      <dsp:txXfrm>
        <a:off x="8685125" y="1015140"/>
        <a:ext cx="1370930" cy="9139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0F36E-2667-49E1-BBFD-F03E8D208B57}">
      <dsp:nvSpPr>
        <dsp:cNvPr id="0" name=""/>
        <dsp:cNvSpPr/>
      </dsp:nvSpPr>
      <dsp:spPr>
        <a:xfrm>
          <a:off x="3080" y="721443"/>
          <a:ext cx="3753370" cy="1501348"/>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en-GB" sz="3300" kern="1200" dirty="0"/>
            <a:t>Watertight</a:t>
          </a:r>
          <a:endParaRPr lang="en-US" sz="3300" kern="1200" dirty="0"/>
        </a:p>
      </dsp:txBody>
      <dsp:txXfrm>
        <a:off x="753754" y="721443"/>
        <a:ext cx="2252022" cy="1501348"/>
      </dsp:txXfrm>
    </dsp:sp>
    <dsp:sp modelId="{02C2ED25-5990-4D0C-8503-B5BC860A1048}">
      <dsp:nvSpPr>
        <dsp:cNvPr id="0" name=""/>
        <dsp:cNvSpPr/>
      </dsp:nvSpPr>
      <dsp:spPr>
        <a:xfrm>
          <a:off x="3381114" y="721443"/>
          <a:ext cx="3753370" cy="1501348"/>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en-GB" sz="3300" kern="1200" dirty="0"/>
            <a:t>Robust</a:t>
          </a:r>
          <a:endParaRPr lang="en-US" sz="3300" kern="1200" dirty="0"/>
        </a:p>
      </dsp:txBody>
      <dsp:txXfrm>
        <a:off x="4131788" y="721443"/>
        <a:ext cx="2252022" cy="1501348"/>
      </dsp:txXfrm>
    </dsp:sp>
    <dsp:sp modelId="{993B20E7-1B47-4992-AA66-FCC2E13CA210}">
      <dsp:nvSpPr>
        <dsp:cNvPr id="0" name=""/>
        <dsp:cNvSpPr/>
      </dsp:nvSpPr>
      <dsp:spPr>
        <a:xfrm>
          <a:off x="6759148" y="721443"/>
          <a:ext cx="3753370" cy="1501348"/>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en-GB" sz="3300" kern="1200" dirty="0"/>
            <a:t>Fit Standard Drainage</a:t>
          </a:r>
          <a:endParaRPr lang="en-US" sz="3300" kern="1200" dirty="0"/>
        </a:p>
      </dsp:txBody>
      <dsp:txXfrm>
        <a:off x="7509822" y="721443"/>
        <a:ext cx="2252022" cy="15013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F3EAAD-A0DF-4D3F-A076-2CE925075D54}" type="datetimeFigureOut">
              <a:rPr lang="en-GB" smtClean="0"/>
              <a:t>31/10/2017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786E80-2CD4-47C7-BB70-49FE6135BDEA}" type="slidenum">
              <a:rPr lang="en-GB" smtClean="0"/>
              <a:t>‹#›</a:t>
            </a:fld>
            <a:endParaRPr lang="en-GB"/>
          </a:p>
        </p:txBody>
      </p:sp>
    </p:spTree>
    <p:extLst>
      <p:ext uri="{BB962C8B-B14F-4D97-AF65-F5344CB8AC3E}">
        <p14:creationId xmlns:p14="http://schemas.microsoft.com/office/powerpoint/2010/main" val="968172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E786E80-2CD4-47C7-BB70-49FE6135BDEA}" type="slidenum">
              <a:rPr lang="en-GB" smtClean="0"/>
              <a:t>1</a:t>
            </a:fld>
            <a:endParaRPr lang="en-GB"/>
          </a:p>
        </p:txBody>
      </p:sp>
    </p:spTree>
    <p:extLst>
      <p:ext uri="{BB962C8B-B14F-4D97-AF65-F5344CB8AC3E}">
        <p14:creationId xmlns:p14="http://schemas.microsoft.com/office/powerpoint/2010/main" val="4270188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E786E80-2CD4-47C7-BB70-49FE6135BDEA}" type="slidenum">
              <a:rPr lang="en-GB" smtClean="0"/>
              <a:t>10</a:t>
            </a:fld>
            <a:endParaRPr lang="en-GB"/>
          </a:p>
        </p:txBody>
      </p:sp>
    </p:spTree>
    <p:extLst>
      <p:ext uri="{BB962C8B-B14F-4D97-AF65-F5344CB8AC3E}">
        <p14:creationId xmlns:p14="http://schemas.microsoft.com/office/powerpoint/2010/main" val="2495607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E786E80-2CD4-47C7-BB70-49FE6135BDEA}" type="slidenum">
              <a:rPr lang="en-GB" smtClean="0"/>
              <a:t>11</a:t>
            </a:fld>
            <a:endParaRPr lang="en-GB"/>
          </a:p>
        </p:txBody>
      </p:sp>
    </p:spTree>
    <p:extLst>
      <p:ext uri="{BB962C8B-B14F-4D97-AF65-F5344CB8AC3E}">
        <p14:creationId xmlns:p14="http://schemas.microsoft.com/office/powerpoint/2010/main" val="3029811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E786E80-2CD4-47C7-BB70-49FE6135BDEA}" type="slidenum">
              <a:rPr lang="en-GB" smtClean="0"/>
              <a:t>12</a:t>
            </a:fld>
            <a:endParaRPr lang="en-GB"/>
          </a:p>
        </p:txBody>
      </p:sp>
    </p:spTree>
    <p:extLst>
      <p:ext uri="{BB962C8B-B14F-4D97-AF65-F5344CB8AC3E}">
        <p14:creationId xmlns:p14="http://schemas.microsoft.com/office/powerpoint/2010/main" val="3816589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E786E80-2CD4-47C7-BB70-49FE6135BDEA}" type="slidenum">
              <a:rPr lang="en-GB" smtClean="0"/>
              <a:t>13</a:t>
            </a:fld>
            <a:endParaRPr lang="en-GB"/>
          </a:p>
        </p:txBody>
      </p:sp>
    </p:spTree>
    <p:extLst>
      <p:ext uri="{BB962C8B-B14F-4D97-AF65-F5344CB8AC3E}">
        <p14:creationId xmlns:p14="http://schemas.microsoft.com/office/powerpoint/2010/main" val="1621902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E786E80-2CD4-47C7-BB70-49FE6135BDEA}" type="slidenum">
              <a:rPr lang="en-GB" smtClean="0"/>
              <a:t>14</a:t>
            </a:fld>
            <a:endParaRPr lang="en-GB"/>
          </a:p>
        </p:txBody>
      </p:sp>
    </p:spTree>
    <p:extLst>
      <p:ext uri="{BB962C8B-B14F-4D97-AF65-F5344CB8AC3E}">
        <p14:creationId xmlns:p14="http://schemas.microsoft.com/office/powerpoint/2010/main" val="3844604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E786E80-2CD4-47C7-BB70-49FE6135BDEA}" type="slidenum">
              <a:rPr lang="en-GB" smtClean="0"/>
              <a:t>15</a:t>
            </a:fld>
            <a:endParaRPr lang="en-GB"/>
          </a:p>
        </p:txBody>
      </p:sp>
    </p:spTree>
    <p:extLst>
      <p:ext uri="{BB962C8B-B14F-4D97-AF65-F5344CB8AC3E}">
        <p14:creationId xmlns:p14="http://schemas.microsoft.com/office/powerpoint/2010/main" val="983079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E786E80-2CD4-47C7-BB70-49FE6135BDEA}" type="slidenum">
              <a:rPr lang="en-GB" smtClean="0"/>
              <a:t>2</a:t>
            </a:fld>
            <a:endParaRPr lang="en-GB"/>
          </a:p>
        </p:txBody>
      </p:sp>
    </p:spTree>
    <p:extLst>
      <p:ext uri="{BB962C8B-B14F-4D97-AF65-F5344CB8AC3E}">
        <p14:creationId xmlns:p14="http://schemas.microsoft.com/office/powerpoint/2010/main" val="3827543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E786E80-2CD4-47C7-BB70-49FE6135BDEA}" type="slidenum">
              <a:rPr lang="en-GB" smtClean="0"/>
              <a:t>3</a:t>
            </a:fld>
            <a:endParaRPr lang="en-GB"/>
          </a:p>
        </p:txBody>
      </p:sp>
    </p:spTree>
    <p:extLst>
      <p:ext uri="{BB962C8B-B14F-4D97-AF65-F5344CB8AC3E}">
        <p14:creationId xmlns:p14="http://schemas.microsoft.com/office/powerpoint/2010/main" val="3307457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E786E80-2CD4-47C7-BB70-49FE6135BDEA}" type="slidenum">
              <a:rPr lang="en-GB" smtClean="0"/>
              <a:t>4</a:t>
            </a:fld>
            <a:endParaRPr lang="en-GB"/>
          </a:p>
        </p:txBody>
      </p:sp>
    </p:spTree>
    <p:extLst>
      <p:ext uri="{BB962C8B-B14F-4D97-AF65-F5344CB8AC3E}">
        <p14:creationId xmlns:p14="http://schemas.microsoft.com/office/powerpoint/2010/main" val="596855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E786E80-2CD4-47C7-BB70-49FE6135BDEA}" type="slidenum">
              <a:rPr lang="en-GB" smtClean="0"/>
              <a:t>5</a:t>
            </a:fld>
            <a:endParaRPr lang="en-GB"/>
          </a:p>
        </p:txBody>
      </p:sp>
    </p:spTree>
    <p:extLst>
      <p:ext uri="{BB962C8B-B14F-4D97-AF65-F5344CB8AC3E}">
        <p14:creationId xmlns:p14="http://schemas.microsoft.com/office/powerpoint/2010/main" val="2883482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E786E80-2CD4-47C7-BB70-49FE6135BDEA}" type="slidenum">
              <a:rPr lang="en-GB" smtClean="0"/>
              <a:t>6</a:t>
            </a:fld>
            <a:endParaRPr lang="en-GB"/>
          </a:p>
        </p:txBody>
      </p:sp>
    </p:spTree>
    <p:extLst>
      <p:ext uri="{BB962C8B-B14F-4D97-AF65-F5344CB8AC3E}">
        <p14:creationId xmlns:p14="http://schemas.microsoft.com/office/powerpoint/2010/main" val="3485656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E786E80-2CD4-47C7-BB70-49FE6135BDEA}" type="slidenum">
              <a:rPr lang="en-GB" smtClean="0"/>
              <a:t>7</a:t>
            </a:fld>
            <a:endParaRPr lang="en-GB"/>
          </a:p>
        </p:txBody>
      </p:sp>
    </p:spTree>
    <p:extLst>
      <p:ext uri="{BB962C8B-B14F-4D97-AF65-F5344CB8AC3E}">
        <p14:creationId xmlns:p14="http://schemas.microsoft.com/office/powerpoint/2010/main" val="3261742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E786E80-2CD4-47C7-BB70-49FE6135BDEA}" type="slidenum">
              <a:rPr lang="en-GB" smtClean="0"/>
              <a:t>8</a:t>
            </a:fld>
            <a:endParaRPr lang="en-GB"/>
          </a:p>
        </p:txBody>
      </p:sp>
    </p:spTree>
    <p:extLst>
      <p:ext uri="{BB962C8B-B14F-4D97-AF65-F5344CB8AC3E}">
        <p14:creationId xmlns:p14="http://schemas.microsoft.com/office/powerpoint/2010/main" val="2976745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E786E80-2CD4-47C7-BB70-49FE6135BDEA}" type="slidenum">
              <a:rPr lang="en-GB" smtClean="0"/>
              <a:t>9</a:t>
            </a:fld>
            <a:endParaRPr lang="en-GB"/>
          </a:p>
        </p:txBody>
      </p:sp>
    </p:spTree>
    <p:extLst>
      <p:ext uri="{BB962C8B-B14F-4D97-AF65-F5344CB8AC3E}">
        <p14:creationId xmlns:p14="http://schemas.microsoft.com/office/powerpoint/2010/main" val="1174955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34958-F04A-495A-97C4-F52E1D50651F}"/>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3E0BF6CC-65AC-4C4C-B35A-B78C6D13DA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01BFE94-D5B8-4F36-BC54-E3E7652D2767}"/>
              </a:ext>
            </a:extLst>
          </p:cNvPr>
          <p:cNvSpPr>
            <a:spLocks noGrp="1"/>
          </p:cNvSpPr>
          <p:nvPr>
            <p:ph type="dt" sz="half" idx="10"/>
          </p:nvPr>
        </p:nvSpPr>
        <p:spPr/>
        <p:txBody>
          <a:bodyPr/>
          <a:lstStyle/>
          <a:p>
            <a:fld id="{BDDB5032-6BF2-459F-A268-8364B04BFC83}" type="datetimeFigureOut">
              <a:rPr lang="en-GB" smtClean="0"/>
              <a:t>31/10/2017</a:t>
            </a:fld>
            <a:endParaRPr lang="en-GB"/>
          </a:p>
        </p:txBody>
      </p:sp>
      <p:sp>
        <p:nvSpPr>
          <p:cNvPr id="5" name="Footer Placeholder 4">
            <a:extLst>
              <a:ext uri="{FF2B5EF4-FFF2-40B4-BE49-F238E27FC236}">
                <a16:creationId xmlns:a16="http://schemas.microsoft.com/office/drawing/2014/main" id="{DC029F25-BE2E-4778-9EA2-FBAC99E58C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E9A997-7EC3-4546-9D98-62C783B0E068}"/>
              </a:ext>
            </a:extLst>
          </p:cNvPr>
          <p:cNvSpPr>
            <a:spLocks noGrp="1"/>
          </p:cNvSpPr>
          <p:nvPr>
            <p:ph type="sldNum" sz="quarter" idx="12"/>
          </p:nvPr>
        </p:nvSpPr>
        <p:spPr/>
        <p:txBody>
          <a:bodyPr/>
          <a:lstStyle/>
          <a:p>
            <a:fld id="{F13C56C4-A613-49A6-BCDE-B4132E30E674}" type="slidenum">
              <a:rPr lang="en-GB" smtClean="0"/>
              <a:t>‹#›</a:t>
            </a:fld>
            <a:endParaRPr lang="en-GB"/>
          </a:p>
        </p:txBody>
      </p:sp>
    </p:spTree>
    <p:extLst>
      <p:ext uri="{BB962C8B-B14F-4D97-AF65-F5344CB8AC3E}">
        <p14:creationId xmlns:p14="http://schemas.microsoft.com/office/powerpoint/2010/main" val="747926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8CCE0-7A0B-4A24-BCB2-3C998A6338E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005281-1500-4586-AC52-566907F7B7B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326C2C-BDD0-4B98-9E97-5E0730C5A56F}"/>
              </a:ext>
            </a:extLst>
          </p:cNvPr>
          <p:cNvSpPr>
            <a:spLocks noGrp="1"/>
          </p:cNvSpPr>
          <p:nvPr>
            <p:ph type="dt" sz="half" idx="10"/>
          </p:nvPr>
        </p:nvSpPr>
        <p:spPr/>
        <p:txBody>
          <a:bodyPr/>
          <a:lstStyle/>
          <a:p>
            <a:fld id="{BDDB5032-6BF2-459F-A268-8364B04BFC83}" type="datetimeFigureOut">
              <a:rPr lang="en-GB" smtClean="0"/>
              <a:t>31/10/2017</a:t>
            </a:fld>
            <a:endParaRPr lang="en-GB"/>
          </a:p>
        </p:txBody>
      </p:sp>
      <p:sp>
        <p:nvSpPr>
          <p:cNvPr id="5" name="Footer Placeholder 4">
            <a:extLst>
              <a:ext uri="{FF2B5EF4-FFF2-40B4-BE49-F238E27FC236}">
                <a16:creationId xmlns:a16="http://schemas.microsoft.com/office/drawing/2014/main" id="{18C8FF51-3D19-4111-8141-918A6E4656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D3B652-3892-46DD-A654-ADD8DD151920}"/>
              </a:ext>
            </a:extLst>
          </p:cNvPr>
          <p:cNvSpPr>
            <a:spLocks noGrp="1"/>
          </p:cNvSpPr>
          <p:nvPr>
            <p:ph type="sldNum" sz="quarter" idx="12"/>
          </p:nvPr>
        </p:nvSpPr>
        <p:spPr/>
        <p:txBody>
          <a:bodyPr/>
          <a:lstStyle/>
          <a:p>
            <a:fld id="{F13C56C4-A613-49A6-BCDE-B4132E30E674}" type="slidenum">
              <a:rPr lang="en-GB" smtClean="0"/>
              <a:t>‹#›</a:t>
            </a:fld>
            <a:endParaRPr lang="en-GB"/>
          </a:p>
        </p:txBody>
      </p:sp>
    </p:spTree>
    <p:extLst>
      <p:ext uri="{BB962C8B-B14F-4D97-AF65-F5344CB8AC3E}">
        <p14:creationId xmlns:p14="http://schemas.microsoft.com/office/powerpoint/2010/main" val="3154127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61D691-6A12-4A13-B820-75DFB54231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07C257-17B4-4A8C-BFF3-9FBDC0BE6FD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986D92-FDDD-401F-A792-08CA55760367}"/>
              </a:ext>
            </a:extLst>
          </p:cNvPr>
          <p:cNvSpPr>
            <a:spLocks noGrp="1"/>
          </p:cNvSpPr>
          <p:nvPr>
            <p:ph type="dt" sz="half" idx="10"/>
          </p:nvPr>
        </p:nvSpPr>
        <p:spPr/>
        <p:txBody>
          <a:bodyPr/>
          <a:lstStyle/>
          <a:p>
            <a:fld id="{BDDB5032-6BF2-459F-A268-8364B04BFC83}" type="datetimeFigureOut">
              <a:rPr lang="en-GB" smtClean="0"/>
              <a:t>31/10/2017</a:t>
            </a:fld>
            <a:endParaRPr lang="en-GB"/>
          </a:p>
        </p:txBody>
      </p:sp>
      <p:sp>
        <p:nvSpPr>
          <p:cNvPr id="5" name="Footer Placeholder 4">
            <a:extLst>
              <a:ext uri="{FF2B5EF4-FFF2-40B4-BE49-F238E27FC236}">
                <a16:creationId xmlns:a16="http://schemas.microsoft.com/office/drawing/2014/main" id="{866EF199-BB1F-4CBC-A7B2-0EAB2215D4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A39B2E-7167-4CA9-AD05-14CC7B0CC320}"/>
              </a:ext>
            </a:extLst>
          </p:cNvPr>
          <p:cNvSpPr>
            <a:spLocks noGrp="1"/>
          </p:cNvSpPr>
          <p:nvPr>
            <p:ph type="sldNum" sz="quarter" idx="12"/>
          </p:nvPr>
        </p:nvSpPr>
        <p:spPr/>
        <p:txBody>
          <a:bodyPr/>
          <a:lstStyle/>
          <a:p>
            <a:fld id="{F13C56C4-A613-49A6-BCDE-B4132E30E674}" type="slidenum">
              <a:rPr lang="en-GB" smtClean="0"/>
              <a:t>‹#›</a:t>
            </a:fld>
            <a:endParaRPr lang="en-GB"/>
          </a:p>
        </p:txBody>
      </p:sp>
    </p:spTree>
    <p:extLst>
      <p:ext uri="{BB962C8B-B14F-4D97-AF65-F5344CB8AC3E}">
        <p14:creationId xmlns:p14="http://schemas.microsoft.com/office/powerpoint/2010/main" val="1730254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D9F80-1DD1-4FE3-9A44-EFBC8CB9DA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DF93FA-B920-4929-AB0D-9D7401AAC7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AFBDC2-6A89-41C5-B490-66D22280E699}"/>
              </a:ext>
            </a:extLst>
          </p:cNvPr>
          <p:cNvSpPr>
            <a:spLocks noGrp="1"/>
          </p:cNvSpPr>
          <p:nvPr>
            <p:ph type="dt" sz="half" idx="10"/>
          </p:nvPr>
        </p:nvSpPr>
        <p:spPr/>
        <p:txBody>
          <a:bodyPr/>
          <a:lstStyle/>
          <a:p>
            <a:fld id="{BDDB5032-6BF2-459F-A268-8364B04BFC83}" type="datetimeFigureOut">
              <a:rPr lang="en-GB" smtClean="0"/>
              <a:t>31/10/2017</a:t>
            </a:fld>
            <a:endParaRPr lang="en-GB"/>
          </a:p>
        </p:txBody>
      </p:sp>
      <p:sp>
        <p:nvSpPr>
          <p:cNvPr id="5" name="Footer Placeholder 4">
            <a:extLst>
              <a:ext uri="{FF2B5EF4-FFF2-40B4-BE49-F238E27FC236}">
                <a16:creationId xmlns:a16="http://schemas.microsoft.com/office/drawing/2014/main" id="{A2A3D8BB-9BA6-4335-B7D7-D014B32767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62D5E6-5CA6-4D7B-B1AF-8E71CF05177F}"/>
              </a:ext>
            </a:extLst>
          </p:cNvPr>
          <p:cNvSpPr>
            <a:spLocks noGrp="1"/>
          </p:cNvSpPr>
          <p:nvPr>
            <p:ph type="sldNum" sz="quarter" idx="12"/>
          </p:nvPr>
        </p:nvSpPr>
        <p:spPr/>
        <p:txBody>
          <a:bodyPr/>
          <a:lstStyle/>
          <a:p>
            <a:fld id="{F13C56C4-A613-49A6-BCDE-B4132E30E674}" type="slidenum">
              <a:rPr lang="en-GB" smtClean="0"/>
              <a:t>‹#›</a:t>
            </a:fld>
            <a:endParaRPr lang="en-GB"/>
          </a:p>
        </p:txBody>
      </p:sp>
    </p:spTree>
    <p:extLst>
      <p:ext uri="{BB962C8B-B14F-4D97-AF65-F5344CB8AC3E}">
        <p14:creationId xmlns:p14="http://schemas.microsoft.com/office/powerpoint/2010/main" val="129959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D0659-9E2F-44F2-AE74-F29F3DFFAE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655C57-4CB3-484C-AE57-D6545E4A87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4989A09-7334-47E2-9601-58680D76AA6B}"/>
              </a:ext>
            </a:extLst>
          </p:cNvPr>
          <p:cNvSpPr>
            <a:spLocks noGrp="1"/>
          </p:cNvSpPr>
          <p:nvPr>
            <p:ph type="dt" sz="half" idx="10"/>
          </p:nvPr>
        </p:nvSpPr>
        <p:spPr/>
        <p:txBody>
          <a:bodyPr/>
          <a:lstStyle/>
          <a:p>
            <a:fld id="{BDDB5032-6BF2-459F-A268-8364B04BFC83}" type="datetimeFigureOut">
              <a:rPr lang="en-GB" smtClean="0"/>
              <a:t>31/10/2017</a:t>
            </a:fld>
            <a:endParaRPr lang="en-GB"/>
          </a:p>
        </p:txBody>
      </p:sp>
      <p:sp>
        <p:nvSpPr>
          <p:cNvPr id="5" name="Footer Placeholder 4">
            <a:extLst>
              <a:ext uri="{FF2B5EF4-FFF2-40B4-BE49-F238E27FC236}">
                <a16:creationId xmlns:a16="http://schemas.microsoft.com/office/drawing/2014/main" id="{8A411E16-4D00-48E6-B167-CBF215B6A5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5D603C-967A-42A3-8F72-FFD70729499D}"/>
              </a:ext>
            </a:extLst>
          </p:cNvPr>
          <p:cNvSpPr>
            <a:spLocks noGrp="1"/>
          </p:cNvSpPr>
          <p:nvPr>
            <p:ph type="sldNum" sz="quarter" idx="12"/>
          </p:nvPr>
        </p:nvSpPr>
        <p:spPr/>
        <p:txBody>
          <a:bodyPr/>
          <a:lstStyle/>
          <a:p>
            <a:fld id="{F13C56C4-A613-49A6-BCDE-B4132E30E674}" type="slidenum">
              <a:rPr lang="en-GB" smtClean="0"/>
              <a:t>‹#›</a:t>
            </a:fld>
            <a:endParaRPr lang="en-GB"/>
          </a:p>
        </p:txBody>
      </p:sp>
    </p:spTree>
    <p:extLst>
      <p:ext uri="{BB962C8B-B14F-4D97-AF65-F5344CB8AC3E}">
        <p14:creationId xmlns:p14="http://schemas.microsoft.com/office/powerpoint/2010/main" val="88295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1484-DEB7-4E4D-BF8E-FD6521B129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5A57F9-FBA9-44BD-ADE6-278065C057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98038ED-D71D-4840-94EE-32080211230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027EEB2-5EB7-4137-92F5-AF06BE538463}"/>
              </a:ext>
            </a:extLst>
          </p:cNvPr>
          <p:cNvSpPr>
            <a:spLocks noGrp="1"/>
          </p:cNvSpPr>
          <p:nvPr>
            <p:ph type="dt" sz="half" idx="10"/>
          </p:nvPr>
        </p:nvSpPr>
        <p:spPr/>
        <p:txBody>
          <a:bodyPr/>
          <a:lstStyle/>
          <a:p>
            <a:fld id="{BDDB5032-6BF2-459F-A268-8364B04BFC83}" type="datetimeFigureOut">
              <a:rPr lang="en-GB" smtClean="0"/>
              <a:t>31/10/2017</a:t>
            </a:fld>
            <a:endParaRPr lang="en-GB"/>
          </a:p>
        </p:txBody>
      </p:sp>
      <p:sp>
        <p:nvSpPr>
          <p:cNvPr id="6" name="Footer Placeholder 5">
            <a:extLst>
              <a:ext uri="{FF2B5EF4-FFF2-40B4-BE49-F238E27FC236}">
                <a16:creationId xmlns:a16="http://schemas.microsoft.com/office/drawing/2014/main" id="{DC4F17F9-648E-4CC0-8401-42E6362361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866834-F689-43DC-AC3D-C84E7C15FC0F}"/>
              </a:ext>
            </a:extLst>
          </p:cNvPr>
          <p:cNvSpPr>
            <a:spLocks noGrp="1"/>
          </p:cNvSpPr>
          <p:nvPr>
            <p:ph type="sldNum" sz="quarter" idx="12"/>
          </p:nvPr>
        </p:nvSpPr>
        <p:spPr/>
        <p:txBody>
          <a:bodyPr/>
          <a:lstStyle/>
          <a:p>
            <a:fld id="{F13C56C4-A613-49A6-BCDE-B4132E30E674}" type="slidenum">
              <a:rPr lang="en-GB" smtClean="0"/>
              <a:t>‹#›</a:t>
            </a:fld>
            <a:endParaRPr lang="en-GB"/>
          </a:p>
        </p:txBody>
      </p:sp>
    </p:spTree>
    <p:extLst>
      <p:ext uri="{BB962C8B-B14F-4D97-AF65-F5344CB8AC3E}">
        <p14:creationId xmlns:p14="http://schemas.microsoft.com/office/powerpoint/2010/main" val="23460587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8EF3B-03D1-46C3-A962-C6CC48768D9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61D020-5748-4C2B-9698-F87FD9C464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0A5015D-3229-4BCB-8A8C-F52B26CE522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65888E2-D88F-4EE4-857C-771001A27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36821A3-EB32-4AD8-9B57-AF7B3DA5B2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637884D-1FA6-4ACC-B0E0-0F9A0D367D2C}"/>
              </a:ext>
            </a:extLst>
          </p:cNvPr>
          <p:cNvSpPr>
            <a:spLocks noGrp="1"/>
          </p:cNvSpPr>
          <p:nvPr>
            <p:ph type="dt" sz="half" idx="10"/>
          </p:nvPr>
        </p:nvSpPr>
        <p:spPr/>
        <p:txBody>
          <a:bodyPr/>
          <a:lstStyle/>
          <a:p>
            <a:fld id="{BDDB5032-6BF2-459F-A268-8364B04BFC83}" type="datetimeFigureOut">
              <a:rPr lang="en-GB" smtClean="0"/>
              <a:t>31/10/2017</a:t>
            </a:fld>
            <a:endParaRPr lang="en-GB"/>
          </a:p>
        </p:txBody>
      </p:sp>
      <p:sp>
        <p:nvSpPr>
          <p:cNvPr id="8" name="Footer Placeholder 7">
            <a:extLst>
              <a:ext uri="{FF2B5EF4-FFF2-40B4-BE49-F238E27FC236}">
                <a16:creationId xmlns:a16="http://schemas.microsoft.com/office/drawing/2014/main" id="{1B4BC3C3-80EC-4577-80A8-DA426A3A35C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51ADBFA-AFB5-447F-A360-809A5FFA4F98}"/>
              </a:ext>
            </a:extLst>
          </p:cNvPr>
          <p:cNvSpPr>
            <a:spLocks noGrp="1"/>
          </p:cNvSpPr>
          <p:nvPr>
            <p:ph type="sldNum" sz="quarter" idx="12"/>
          </p:nvPr>
        </p:nvSpPr>
        <p:spPr/>
        <p:txBody>
          <a:bodyPr/>
          <a:lstStyle/>
          <a:p>
            <a:fld id="{F13C56C4-A613-49A6-BCDE-B4132E30E674}" type="slidenum">
              <a:rPr lang="en-GB" smtClean="0"/>
              <a:t>‹#›</a:t>
            </a:fld>
            <a:endParaRPr lang="en-GB"/>
          </a:p>
        </p:txBody>
      </p:sp>
    </p:spTree>
    <p:extLst>
      <p:ext uri="{BB962C8B-B14F-4D97-AF65-F5344CB8AC3E}">
        <p14:creationId xmlns:p14="http://schemas.microsoft.com/office/powerpoint/2010/main" val="207233503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711A1-B411-40DF-B7CD-77FB00DE2EF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851A16-9056-4595-8C13-2C89B8A77D33}"/>
              </a:ext>
            </a:extLst>
          </p:cNvPr>
          <p:cNvSpPr>
            <a:spLocks noGrp="1"/>
          </p:cNvSpPr>
          <p:nvPr>
            <p:ph type="dt" sz="half" idx="10"/>
          </p:nvPr>
        </p:nvSpPr>
        <p:spPr/>
        <p:txBody>
          <a:bodyPr/>
          <a:lstStyle/>
          <a:p>
            <a:fld id="{BDDB5032-6BF2-459F-A268-8364B04BFC83}" type="datetimeFigureOut">
              <a:rPr lang="en-GB" smtClean="0"/>
              <a:t>31/10/2017</a:t>
            </a:fld>
            <a:endParaRPr lang="en-GB"/>
          </a:p>
        </p:txBody>
      </p:sp>
      <p:sp>
        <p:nvSpPr>
          <p:cNvPr id="4" name="Footer Placeholder 3">
            <a:extLst>
              <a:ext uri="{FF2B5EF4-FFF2-40B4-BE49-F238E27FC236}">
                <a16:creationId xmlns:a16="http://schemas.microsoft.com/office/drawing/2014/main" id="{3BAA4461-0673-4FC1-A09E-AE7B9165051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E7106F3-4679-4E73-BB84-FA8D4974F2C9}"/>
              </a:ext>
            </a:extLst>
          </p:cNvPr>
          <p:cNvSpPr>
            <a:spLocks noGrp="1"/>
          </p:cNvSpPr>
          <p:nvPr>
            <p:ph type="sldNum" sz="quarter" idx="12"/>
          </p:nvPr>
        </p:nvSpPr>
        <p:spPr/>
        <p:txBody>
          <a:bodyPr/>
          <a:lstStyle/>
          <a:p>
            <a:fld id="{F13C56C4-A613-49A6-BCDE-B4132E30E674}" type="slidenum">
              <a:rPr lang="en-GB" smtClean="0"/>
              <a:t>‹#›</a:t>
            </a:fld>
            <a:endParaRPr lang="en-GB"/>
          </a:p>
        </p:txBody>
      </p:sp>
    </p:spTree>
    <p:extLst>
      <p:ext uri="{BB962C8B-B14F-4D97-AF65-F5344CB8AC3E}">
        <p14:creationId xmlns:p14="http://schemas.microsoft.com/office/powerpoint/2010/main" val="334618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A2FD5C-23CD-4E63-8A88-2793CE49492F}"/>
              </a:ext>
            </a:extLst>
          </p:cNvPr>
          <p:cNvSpPr>
            <a:spLocks noGrp="1"/>
          </p:cNvSpPr>
          <p:nvPr>
            <p:ph type="dt" sz="half" idx="10"/>
          </p:nvPr>
        </p:nvSpPr>
        <p:spPr/>
        <p:txBody>
          <a:bodyPr/>
          <a:lstStyle/>
          <a:p>
            <a:fld id="{BDDB5032-6BF2-459F-A268-8364B04BFC83}" type="datetimeFigureOut">
              <a:rPr lang="en-GB" smtClean="0"/>
              <a:t>31/10/2017</a:t>
            </a:fld>
            <a:endParaRPr lang="en-GB"/>
          </a:p>
        </p:txBody>
      </p:sp>
      <p:sp>
        <p:nvSpPr>
          <p:cNvPr id="3" name="Footer Placeholder 2">
            <a:extLst>
              <a:ext uri="{FF2B5EF4-FFF2-40B4-BE49-F238E27FC236}">
                <a16:creationId xmlns:a16="http://schemas.microsoft.com/office/drawing/2014/main" id="{2387AC50-A7FD-451F-8591-0BA8B6A8B13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E9B8E7-220E-49EF-A7AD-4B4729DC47EF}"/>
              </a:ext>
            </a:extLst>
          </p:cNvPr>
          <p:cNvSpPr>
            <a:spLocks noGrp="1"/>
          </p:cNvSpPr>
          <p:nvPr>
            <p:ph type="sldNum" sz="quarter" idx="12"/>
          </p:nvPr>
        </p:nvSpPr>
        <p:spPr/>
        <p:txBody>
          <a:bodyPr/>
          <a:lstStyle/>
          <a:p>
            <a:fld id="{F13C56C4-A613-49A6-BCDE-B4132E30E674}" type="slidenum">
              <a:rPr lang="en-GB" smtClean="0"/>
              <a:t>‹#›</a:t>
            </a:fld>
            <a:endParaRPr lang="en-GB"/>
          </a:p>
        </p:txBody>
      </p:sp>
    </p:spTree>
    <p:extLst>
      <p:ext uri="{BB962C8B-B14F-4D97-AF65-F5344CB8AC3E}">
        <p14:creationId xmlns:p14="http://schemas.microsoft.com/office/powerpoint/2010/main" val="3425052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99282-104C-446E-8B4E-8D3F8A7AB2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34ADFC-6978-46CD-8305-EA61D25768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9AB8471-8D1F-4126-AF2A-131AA65038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B83D7E-29D4-442F-A846-1255A107196E}"/>
              </a:ext>
            </a:extLst>
          </p:cNvPr>
          <p:cNvSpPr>
            <a:spLocks noGrp="1"/>
          </p:cNvSpPr>
          <p:nvPr>
            <p:ph type="dt" sz="half" idx="10"/>
          </p:nvPr>
        </p:nvSpPr>
        <p:spPr/>
        <p:txBody>
          <a:bodyPr/>
          <a:lstStyle/>
          <a:p>
            <a:fld id="{BDDB5032-6BF2-459F-A268-8364B04BFC83}" type="datetimeFigureOut">
              <a:rPr lang="en-GB" smtClean="0"/>
              <a:t>31/10/2017</a:t>
            </a:fld>
            <a:endParaRPr lang="en-GB"/>
          </a:p>
        </p:txBody>
      </p:sp>
      <p:sp>
        <p:nvSpPr>
          <p:cNvPr id="6" name="Footer Placeholder 5">
            <a:extLst>
              <a:ext uri="{FF2B5EF4-FFF2-40B4-BE49-F238E27FC236}">
                <a16:creationId xmlns:a16="http://schemas.microsoft.com/office/drawing/2014/main" id="{3BD62140-BEC7-4024-A4C7-67D66D94A2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6BEB98-B0F4-4BC3-BEF6-C9C598E5D0F7}"/>
              </a:ext>
            </a:extLst>
          </p:cNvPr>
          <p:cNvSpPr>
            <a:spLocks noGrp="1"/>
          </p:cNvSpPr>
          <p:nvPr>
            <p:ph type="sldNum" sz="quarter" idx="12"/>
          </p:nvPr>
        </p:nvSpPr>
        <p:spPr/>
        <p:txBody>
          <a:bodyPr/>
          <a:lstStyle/>
          <a:p>
            <a:fld id="{F13C56C4-A613-49A6-BCDE-B4132E30E674}" type="slidenum">
              <a:rPr lang="en-GB" smtClean="0"/>
              <a:t>‹#›</a:t>
            </a:fld>
            <a:endParaRPr lang="en-GB"/>
          </a:p>
        </p:txBody>
      </p:sp>
    </p:spTree>
    <p:extLst>
      <p:ext uri="{BB962C8B-B14F-4D97-AF65-F5344CB8AC3E}">
        <p14:creationId xmlns:p14="http://schemas.microsoft.com/office/powerpoint/2010/main" val="161952818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309A4-C83C-4753-8541-620231ABCE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24A8484-D103-40B6-B37C-ABEAB01BED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3DD619F-0361-48E2-B920-67647B6BE0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EDD704-021F-40A0-8F37-9C9FBB0F81B2}"/>
              </a:ext>
            </a:extLst>
          </p:cNvPr>
          <p:cNvSpPr>
            <a:spLocks noGrp="1"/>
          </p:cNvSpPr>
          <p:nvPr>
            <p:ph type="dt" sz="half" idx="10"/>
          </p:nvPr>
        </p:nvSpPr>
        <p:spPr/>
        <p:txBody>
          <a:bodyPr/>
          <a:lstStyle/>
          <a:p>
            <a:fld id="{BDDB5032-6BF2-459F-A268-8364B04BFC83}" type="datetimeFigureOut">
              <a:rPr lang="en-GB" smtClean="0"/>
              <a:t>31/10/2017</a:t>
            </a:fld>
            <a:endParaRPr lang="en-GB"/>
          </a:p>
        </p:txBody>
      </p:sp>
      <p:sp>
        <p:nvSpPr>
          <p:cNvPr id="6" name="Footer Placeholder 5">
            <a:extLst>
              <a:ext uri="{FF2B5EF4-FFF2-40B4-BE49-F238E27FC236}">
                <a16:creationId xmlns:a16="http://schemas.microsoft.com/office/drawing/2014/main" id="{5D20827B-80F9-4DC7-9841-129ACE33F3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C51BFB-4F93-4A09-8A61-9813BA66CDF0}"/>
              </a:ext>
            </a:extLst>
          </p:cNvPr>
          <p:cNvSpPr>
            <a:spLocks noGrp="1"/>
          </p:cNvSpPr>
          <p:nvPr>
            <p:ph type="sldNum" sz="quarter" idx="12"/>
          </p:nvPr>
        </p:nvSpPr>
        <p:spPr/>
        <p:txBody>
          <a:bodyPr/>
          <a:lstStyle/>
          <a:p>
            <a:fld id="{F13C56C4-A613-49A6-BCDE-B4132E30E674}" type="slidenum">
              <a:rPr lang="en-GB" smtClean="0"/>
              <a:t>‹#›</a:t>
            </a:fld>
            <a:endParaRPr lang="en-GB"/>
          </a:p>
        </p:txBody>
      </p:sp>
    </p:spTree>
    <p:extLst>
      <p:ext uri="{BB962C8B-B14F-4D97-AF65-F5344CB8AC3E}">
        <p14:creationId xmlns:p14="http://schemas.microsoft.com/office/powerpoint/2010/main" val="2308523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4F712F4-2053-4165-8C75-55A56799B093}"/>
              </a:ext>
            </a:extLst>
          </p:cNvPr>
          <p:cNvSpPr/>
          <p:nvPr userDrawn="1"/>
        </p:nvSpPr>
        <p:spPr>
          <a:xfrm>
            <a:off x="9624291" y="-2"/>
            <a:ext cx="2567709" cy="240145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9355F959-E676-4554-8FB1-3891285175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57D6C6-2856-4167-A314-0A92BEDB2B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21C512-9EE2-45FF-B6D9-C5A496B843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DB5032-6BF2-459F-A268-8364B04BFC83}" type="datetimeFigureOut">
              <a:rPr lang="en-GB" smtClean="0"/>
              <a:t>31/10/2017</a:t>
            </a:fld>
            <a:endParaRPr lang="en-GB"/>
          </a:p>
        </p:txBody>
      </p:sp>
      <p:sp>
        <p:nvSpPr>
          <p:cNvPr id="5" name="Footer Placeholder 4">
            <a:extLst>
              <a:ext uri="{FF2B5EF4-FFF2-40B4-BE49-F238E27FC236}">
                <a16:creationId xmlns:a16="http://schemas.microsoft.com/office/drawing/2014/main" id="{46C52D66-A115-4874-A96B-1D33A79C12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7F4466-86A5-4471-A444-CC6639E54A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3C56C4-A613-49A6-BCDE-B4132E30E674}" type="slidenum">
              <a:rPr lang="en-GB" smtClean="0"/>
              <a:t>‹#›</a:t>
            </a:fld>
            <a:endParaRPr lang="en-GB"/>
          </a:p>
        </p:txBody>
      </p:sp>
      <p:sp>
        <p:nvSpPr>
          <p:cNvPr id="10" name="Freeform: Shape 9">
            <a:extLst>
              <a:ext uri="{FF2B5EF4-FFF2-40B4-BE49-F238E27FC236}">
                <a16:creationId xmlns:a16="http://schemas.microsoft.com/office/drawing/2014/main" id="{A732D330-7C0B-403B-AB22-3F1D47254832}"/>
              </a:ext>
            </a:extLst>
          </p:cNvPr>
          <p:cNvSpPr/>
          <p:nvPr userDrawn="1"/>
        </p:nvSpPr>
        <p:spPr>
          <a:xfrm>
            <a:off x="0" y="0"/>
            <a:ext cx="5920509" cy="2401455"/>
          </a:xfrm>
          <a:custGeom>
            <a:avLst/>
            <a:gdLst>
              <a:gd name="connsiteX0" fmla="*/ 0 w 5929745"/>
              <a:gd name="connsiteY0" fmla="*/ 0 h 2419927"/>
              <a:gd name="connsiteX1" fmla="*/ 5929745 w 5929745"/>
              <a:gd name="connsiteY1" fmla="*/ 0 h 2419927"/>
              <a:gd name="connsiteX2" fmla="*/ 4100945 w 5929745"/>
              <a:gd name="connsiteY2" fmla="*/ 2419927 h 2419927"/>
              <a:gd name="connsiteX3" fmla="*/ 0 w 5929745"/>
              <a:gd name="connsiteY3" fmla="*/ 2419927 h 2419927"/>
              <a:gd name="connsiteX4" fmla="*/ 0 w 5929745"/>
              <a:gd name="connsiteY4" fmla="*/ 0 h 2419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745" h="2419927">
                <a:moveTo>
                  <a:pt x="0" y="0"/>
                </a:moveTo>
                <a:lnTo>
                  <a:pt x="5929745" y="0"/>
                </a:lnTo>
                <a:lnTo>
                  <a:pt x="4100945" y="2419927"/>
                </a:lnTo>
                <a:lnTo>
                  <a:pt x="0" y="2419927"/>
                </a:lnTo>
                <a:cubicBezTo>
                  <a:pt x="3079" y="1622521"/>
                  <a:pt x="6157" y="825115"/>
                  <a:pt x="0" y="0"/>
                </a:cubicBezTo>
                <a:close/>
              </a:path>
            </a:pathLst>
          </a:custGeom>
          <a:solidFill>
            <a:srgbClr val="E3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457E8382-807A-42CE-80EE-B71993BC0AA8}"/>
              </a:ext>
            </a:extLst>
          </p:cNvPr>
          <p:cNvSpPr/>
          <p:nvPr userDrawn="1"/>
        </p:nvSpPr>
        <p:spPr>
          <a:xfrm flipH="1" flipV="1">
            <a:off x="6262253" y="4447309"/>
            <a:ext cx="5929746" cy="2419926"/>
          </a:xfrm>
          <a:custGeom>
            <a:avLst/>
            <a:gdLst>
              <a:gd name="connsiteX0" fmla="*/ 0 w 5929745"/>
              <a:gd name="connsiteY0" fmla="*/ 0 h 2419927"/>
              <a:gd name="connsiteX1" fmla="*/ 5929745 w 5929745"/>
              <a:gd name="connsiteY1" fmla="*/ 0 h 2419927"/>
              <a:gd name="connsiteX2" fmla="*/ 4100945 w 5929745"/>
              <a:gd name="connsiteY2" fmla="*/ 2419927 h 2419927"/>
              <a:gd name="connsiteX3" fmla="*/ 0 w 5929745"/>
              <a:gd name="connsiteY3" fmla="*/ 2419927 h 2419927"/>
              <a:gd name="connsiteX4" fmla="*/ 0 w 5929745"/>
              <a:gd name="connsiteY4" fmla="*/ 0 h 2419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745" h="2419927">
                <a:moveTo>
                  <a:pt x="0" y="0"/>
                </a:moveTo>
                <a:lnTo>
                  <a:pt x="5929745" y="0"/>
                </a:lnTo>
                <a:lnTo>
                  <a:pt x="4100945" y="2419927"/>
                </a:lnTo>
                <a:lnTo>
                  <a:pt x="0" y="2419927"/>
                </a:lnTo>
                <a:cubicBezTo>
                  <a:pt x="3079" y="1622521"/>
                  <a:pt x="6157" y="825115"/>
                  <a:pt x="0" y="0"/>
                </a:cubicBezTo>
                <a:close/>
              </a:path>
            </a:pathLst>
          </a:custGeom>
          <a:solidFill>
            <a:srgbClr val="393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F918AB83-6307-451C-AE22-609F7C441DE3}"/>
              </a:ext>
            </a:extLst>
          </p:cNvPr>
          <p:cNvSpPr/>
          <p:nvPr userDrawn="1"/>
        </p:nvSpPr>
        <p:spPr>
          <a:xfrm>
            <a:off x="1778002" y="4465780"/>
            <a:ext cx="5920509" cy="2401455"/>
          </a:xfrm>
          <a:custGeom>
            <a:avLst/>
            <a:gdLst>
              <a:gd name="connsiteX0" fmla="*/ 0 w 5929745"/>
              <a:gd name="connsiteY0" fmla="*/ 0 h 2419927"/>
              <a:gd name="connsiteX1" fmla="*/ 5929745 w 5929745"/>
              <a:gd name="connsiteY1" fmla="*/ 0 h 2419927"/>
              <a:gd name="connsiteX2" fmla="*/ 4100945 w 5929745"/>
              <a:gd name="connsiteY2" fmla="*/ 2419927 h 2419927"/>
              <a:gd name="connsiteX3" fmla="*/ 0 w 5929745"/>
              <a:gd name="connsiteY3" fmla="*/ 2419927 h 2419927"/>
              <a:gd name="connsiteX4" fmla="*/ 0 w 5929745"/>
              <a:gd name="connsiteY4" fmla="*/ 0 h 2419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745" h="2419927">
                <a:moveTo>
                  <a:pt x="0" y="0"/>
                </a:moveTo>
                <a:lnTo>
                  <a:pt x="5929745" y="0"/>
                </a:lnTo>
                <a:lnTo>
                  <a:pt x="4100945" y="2419927"/>
                </a:lnTo>
                <a:lnTo>
                  <a:pt x="0" y="2419927"/>
                </a:lnTo>
                <a:cubicBezTo>
                  <a:pt x="3079" y="1622521"/>
                  <a:pt x="6157" y="825115"/>
                  <a:pt x="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D0F32871-0C60-49A5-8C55-DDAF32FCE459}"/>
              </a:ext>
            </a:extLst>
          </p:cNvPr>
          <p:cNvSpPr/>
          <p:nvPr userDrawn="1"/>
        </p:nvSpPr>
        <p:spPr>
          <a:xfrm>
            <a:off x="0" y="4465780"/>
            <a:ext cx="2567709" cy="23922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BCD8CDB6-3F7B-4A79-9886-3CCD91DB5A7D}"/>
              </a:ext>
            </a:extLst>
          </p:cNvPr>
          <p:cNvSpPr/>
          <p:nvPr userDrawn="1"/>
        </p:nvSpPr>
        <p:spPr>
          <a:xfrm flipH="1" flipV="1">
            <a:off x="4484250" y="-1"/>
            <a:ext cx="5929746" cy="2401455"/>
          </a:xfrm>
          <a:custGeom>
            <a:avLst/>
            <a:gdLst>
              <a:gd name="connsiteX0" fmla="*/ 0 w 5929745"/>
              <a:gd name="connsiteY0" fmla="*/ 0 h 2419927"/>
              <a:gd name="connsiteX1" fmla="*/ 5929745 w 5929745"/>
              <a:gd name="connsiteY1" fmla="*/ 0 h 2419927"/>
              <a:gd name="connsiteX2" fmla="*/ 4100945 w 5929745"/>
              <a:gd name="connsiteY2" fmla="*/ 2419927 h 2419927"/>
              <a:gd name="connsiteX3" fmla="*/ 0 w 5929745"/>
              <a:gd name="connsiteY3" fmla="*/ 2419927 h 2419927"/>
              <a:gd name="connsiteX4" fmla="*/ 0 w 5929745"/>
              <a:gd name="connsiteY4" fmla="*/ 0 h 2419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745" h="2419927">
                <a:moveTo>
                  <a:pt x="0" y="0"/>
                </a:moveTo>
                <a:lnTo>
                  <a:pt x="5929745" y="0"/>
                </a:lnTo>
                <a:lnTo>
                  <a:pt x="4100945" y="2419927"/>
                </a:lnTo>
                <a:lnTo>
                  <a:pt x="0" y="2419927"/>
                </a:lnTo>
                <a:cubicBezTo>
                  <a:pt x="3079" y="1622521"/>
                  <a:pt x="6157" y="825115"/>
                  <a:pt x="0" y="0"/>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a:extLst>
              <a:ext uri="{FF2B5EF4-FFF2-40B4-BE49-F238E27FC236}">
                <a16:creationId xmlns:a16="http://schemas.microsoft.com/office/drawing/2014/main" id="{465C9C3D-1F67-4E13-9D11-BC03797C91A6}"/>
              </a:ext>
            </a:extLst>
          </p:cNvPr>
          <p:cNvGrpSpPr/>
          <p:nvPr userDrawn="1"/>
        </p:nvGrpSpPr>
        <p:grpSpPr>
          <a:xfrm>
            <a:off x="216936" y="5769825"/>
            <a:ext cx="898480" cy="900000"/>
            <a:chOff x="11000509" y="300727"/>
            <a:chExt cx="898480" cy="900000"/>
          </a:xfrm>
        </p:grpSpPr>
        <p:sp>
          <p:nvSpPr>
            <p:cNvPr id="29" name="Rectangle 28">
              <a:extLst>
                <a:ext uri="{FF2B5EF4-FFF2-40B4-BE49-F238E27FC236}">
                  <a16:creationId xmlns:a16="http://schemas.microsoft.com/office/drawing/2014/main" id="{0E041559-E0FD-4471-81A6-027A2383104D}"/>
                </a:ext>
              </a:extLst>
            </p:cNvPr>
            <p:cNvSpPr/>
            <p:nvPr userDrawn="1"/>
          </p:nvSpPr>
          <p:spPr>
            <a:xfrm>
              <a:off x="11000509" y="452582"/>
              <a:ext cx="898480" cy="60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A picture containing clipart&#10;&#10;Description generated with high confidence">
              <a:extLst>
                <a:ext uri="{FF2B5EF4-FFF2-40B4-BE49-F238E27FC236}">
                  <a16:creationId xmlns:a16="http://schemas.microsoft.com/office/drawing/2014/main" id="{1FD26AD5-9724-497B-A7FE-0EBF2F2CC3F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000509" y="300727"/>
              <a:ext cx="898480" cy="900000"/>
            </a:xfrm>
            <a:prstGeom prst="rect">
              <a:avLst/>
            </a:prstGeom>
          </p:spPr>
        </p:pic>
      </p:grpSp>
    </p:spTree>
    <p:extLst>
      <p:ext uri="{BB962C8B-B14F-4D97-AF65-F5344CB8AC3E}">
        <p14:creationId xmlns:p14="http://schemas.microsoft.com/office/powerpoint/2010/main" val="3941058688"/>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6A9E-41EE-40D7-AE22-252DA297FE80}"/>
              </a:ext>
            </a:extLst>
          </p:cNvPr>
          <p:cNvSpPr>
            <a:spLocks noGrp="1"/>
          </p:cNvSpPr>
          <p:nvPr>
            <p:ph type="ctrTitle"/>
          </p:nvPr>
        </p:nvSpPr>
        <p:spPr>
          <a:xfrm>
            <a:off x="1524000" y="1565708"/>
            <a:ext cx="9144000" cy="2387600"/>
          </a:xfrm>
        </p:spPr>
        <p:txBody>
          <a:bodyPr/>
          <a:lstStyle/>
          <a:p>
            <a:r>
              <a:rPr lang="en-GB" b="1" dirty="0">
                <a:latin typeface="Arial" panose="020B0604020202020204" pitchFamily="34" charset="0"/>
                <a:cs typeface="Arial" panose="020B0604020202020204" pitchFamily="34" charset="0"/>
              </a:rPr>
              <a:t>SEL Membrane Systems</a:t>
            </a:r>
          </a:p>
        </p:txBody>
      </p:sp>
      <p:sp>
        <p:nvSpPr>
          <p:cNvPr id="3" name="Subtitle 2">
            <a:extLst>
              <a:ext uri="{FF2B5EF4-FFF2-40B4-BE49-F238E27FC236}">
                <a16:creationId xmlns:a16="http://schemas.microsoft.com/office/drawing/2014/main" id="{A9E4D8B6-1D73-4BD6-A67B-84D2EA93FDDB}"/>
              </a:ext>
            </a:extLst>
          </p:cNvPr>
          <p:cNvSpPr>
            <a:spLocks noGrp="1"/>
          </p:cNvSpPr>
          <p:nvPr>
            <p:ph type="subTitle" idx="1"/>
          </p:nvPr>
        </p:nvSpPr>
        <p:spPr>
          <a:xfrm>
            <a:off x="7813964" y="5273820"/>
            <a:ext cx="4082472" cy="1099271"/>
          </a:xfrm>
        </p:spPr>
        <p:txBody>
          <a:bodyPr>
            <a:noAutofit/>
          </a:bodyPr>
          <a:lstStyle/>
          <a:p>
            <a:pPr algn="l"/>
            <a:r>
              <a:rPr lang="en-GB" sz="3000" i="1" dirty="0">
                <a:solidFill>
                  <a:schemeClr val="bg1"/>
                </a:solidFill>
                <a:latin typeface="Arial" panose="020B0604020202020204" pitchFamily="34" charset="0"/>
                <a:cs typeface="Arial" panose="020B0604020202020204" pitchFamily="34" charset="0"/>
              </a:rPr>
              <a:t>By Lee Warwick</a:t>
            </a:r>
          </a:p>
          <a:p>
            <a:pPr algn="l"/>
            <a:r>
              <a:rPr lang="en-GB" sz="3000" i="1" dirty="0">
                <a:solidFill>
                  <a:schemeClr val="bg1"/>
                </a:solidFill>
                <a:latin typeface="Arial" panose="020B0604020202020204" pitchFamily="34" charset="0"/>
                <a:cs typeface="Arial" panose="020B0604020202020204" pitchFamily="34" charset="0"/>
              </a:rPr>
              <a:t>   Contracts Manager</a:t>
            </a:r>
          </a:p>
        </p:txBody>
      </p:sp>
    </p:spTree>
    <p:extLst>
      <p:ext uri="{BB962C8B-B14F-4D97-AF65-F5344CB8AC3E}">
        <p14:creationId xmlns:p14="http://schemas.microsoft.com/office/powerpoint/2010/main" val="820661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A8A82A-3D3E-4BC5-AF22-467D343DC842}"/>
              </a:ext>
            </a:extLst>
          </p:cNvPr>
          <p:cNvSpPr/>
          <p:nvPr/>
        </p:nvSpPr>
        <p:spPr>
          <a:xfrm>
            <a:off x="0" y="674252"/>
            <a:ext cx="12192000" cy="4645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591929C0-CD11-4A4C-8145-B407972FD0BD}"/>
              </a:ext>
            </a:extLst>
          </p:cNvPr>
          <p:cNvSpPr txBox="1">
            <a:spLocks/>
          </p:cNvSpPr>
          <p:nvPr/>
        </p:nvSpPr>
        <p:spPr>
          <a:xfrm>
            <a:off x="600364" y="674258"/>
            <a:ext cx="11102109" cy="135775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GB" sz="5600" dirty="0">
                <a:latin typeface="Arial" panose="020B0604020202020204" pitchFamily="34" charset="0"/>
                <a:cs typeface="Arial" panose="020B0604020202020204" pitchFamily="34" charset="0"/>
              </a:rPr>
              <a:t>Methods of Jointing</a:t>
            </a:r>
          </a:p>
        </p:txBody>
      </p:sp>
      <p:graphicFrame>
        <p:nvGraphicFramePr>
          <p:cNvPr id="5" name="Content Placeholder 2">
            <a:extLst>
              <a:ext uri="{FF2B5EF4-FFF2-40B4-BE49-F238E27FC236}">
                <a16:creationId xmlns:a16="http://schemas.microsoft.com/office/drawing/2014/main" id="{34F33832-B5D7-455E-AB70-D6B83C8D5FFA}"/>
              </a:ext>
            </a:extLst>
          </p:cNvPr>
          <p:cNvGraphicFramePr>
            <a:graphicFrameLocks/>
          </p:cNvGraphicFramePr>
          <p:nvPr>
            <p:extLst>
              <p:ext uri="{D42A27DB-BD31-4B8C-83A1-F6EECF244321}">
                <p14:modId xmlns:p14="http://schemas.microsoft.com/office/powerpoint/2010/main" val="3394773299"/>
              </p:ext>
            </p:extLst>
          </p:nvPr>
        </p:nvGraphicFramePr>
        <p:xfrm>
          <a:off x="734290" y="2152067"/>
          <a:ext cx="10515600" cy="2944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1639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A8A82A-3D3E-4BC5-AF22-467D343DC842}"/>
              </a:ext>
            </a:extLst>
          </p:cNvPr>
          <p:cNvSpPr/>
          <p:nvPr/>
        </p:nvSpPr>
        <p:spPr>
          <a:xfrm>
            <a:off x="0" y="674252"/>
            <a:ext cx="12192000" cy="4645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591929C0-CD11-4A4C-8145-B407972FD0BD}"/>
              </a:ext>
            </a:extLst>
          </p:cNvPr>
          <p:cNvSpPr txBox="1">
            <a:spLocks/>
          </p:cNvSpPr>
          <p:nvPr/>
        </p:nvSpPr>
        <p:spPr>
          <a:xfrm>
            <a:off x="600364" y="674257"/>
            <a:ext cx="11102109" cy="1847269"/>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GB" sz="9000" dirty="0">
                <a:latin typeface="Arial" panose="020B0604020202020204" pitchFamily="34" charset="0"/>
                <a:cs typeface="Arial" panose="020B0604020202020204" pitchFamily="34" charset="0"/>
              </a:rPr>
              <a:t>Methods of Jointing</a:t>
            </a:r>
          </a:p>
          <a:p>
            <a:pPr algn="l">
              <a:lnSpc>
                <a:spcPct val="150000"/>
              </a:lnSpc>
            </a:pPr>
            <a:r>
              <a:rPr lang="en-GB" sz="4800" dirty="0">
                <a:latin typeface="Arial" panose="020B0604020202020204" pitchFamily="34" charset="0"/>
                <a:cs typeface="Arial" panose="020B0604020202020204" pitchFamily="34" charset="0"/>
              </a:rPr>
              <a:t>Twin wedge welder</a:t>
            </a:r>
          </a:p>
        </p:txBody>
      </p:sp>
      <p:pic>
        <p:nvPicPr>
          <p:cNvPr id="6" name="Picture 6" descr="https://www.weldingmethods.co.uk/resources/Twinny%20prep%20.png">
            <a:extLst>
              <a:ext uri="{FF2B5EF4-FFF2-40B4-BE49-F238E27FC236}">
                <a16:creationId xmlns:a16="http://schemas.microsoft.com/office/drawing/2014/main" id="{23723F37-C286-431F-97EB-3C2C3214C9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928885" y="2521526"/>
            <a:ext cx="5773588" cy="36084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8" descr="https://www.weldingmethods.co.uk/resources/Twinny%20weld.png">
            <a:extLst>
              <a:ext uri="{FF2B5EF4-FFF2-40B4-BE49-F238E27FC236}">
                <a16:creationId xmlns:a16="http://schemas.microsoft.com/office/drawing/2014/main" id="{15B3BE65-5FD3-420E-AD1C-B966608D4C4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436122" y="2521526"/>
            <a:ext cx="4145032" cy="36084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613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A8A82A-3D3E-4BC5-AF22-467D343DC842}"/>
              </a:ext>
            </a:extLst>
          </p:cNvPr>
          <p:cNvSpPr/>
          <p:nvPr/>
        </p:nvSpPr>
        <p:spPr>
          <a:xfrm>
            <a:off x="0" y="674252"/>
            <a:ext cx="12192000" cy="4645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591929C0-CD11-4A4C-8145-B407972FD0BD}"/>
              </a:ext>
            </a:extLst>
          </p:cNvPr>
          <p:cNvSpPr txBox="1">
            <a:spLocks/>
          </p:cNvSpPr>
          <p:nvPr/>
        </p:nvSpPr>
        <p:spPr>
          <a:xfrm>
            <a:off x="600364" y="674257"/>
            <a:ext cx="11102109" cy="1847269"/>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GB" sz="9000" dirty="0">
                <a:latin typeface="Arial" panose="020B0604020202020204" pitchFamily="34" charset="0"/>
                <a:cs typeface="Arial" panose="020B0604020202020204" pitchFamily="34" charset="0"/>
              </a:rPr>
              <a:t>Methods of Jointing</a:t>
            </a:r>
          </a:p>
          <a:p>
            <a:pPr algn="l">
              <a:lnSpc>
                <a:spcPct val="150000"/>
              </a:lnSpc>
            </a:pPr>
            <a:r>
              <a:rPr lang="en-GB" sz="4800" dirty="0">
                <a:latin typeface="Arial" panose="020B0604020202020204" pitchFamily="34" charset="0"/>
                <a:cs typeface="Arial" panose="020B0604020202020204" pitchFamily="34" charset="0"/>
              </a:rPr>
              <a:t>Twin wedge welder</a:t>
            </a:r>
          </a:p>
        </p:txBody>
      </p:sp>
      <p:pic>
        <p:nvPicPr>
          <p:cNvPr id="8" name="Picture 4" descr="https://www.weldingmethods.co.uk/resources/Twinny.png.opt1160x502o0%2C0s1160x502.png">
            <a:extLst>
              <a:ext uri="{FF2B5EF4-FFF2-40B4-BE49-F238E27FC236}">
                <a16:creationId xmlns:a16="http://schemas.microsoft.com/office/drawing/2014/main" id="{92A80930-4CEF-47BB-A31B-481E4EA5A2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48" r="1"/>
          <a:stretch/>
        </p:blipFill>
        <p:spPr bwMode="auto">
          <a:xfrm>
            <a:off x="1985820" y="2576941"/>
            <a:ext cx="8792922" cy="359624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125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A8A82A-3D3E-4BC5-AF22-467D343DC842}"/>
              </a:ext>
            </a:extLst>
          </p:cNvPr>
          <p:cNvSpPr/>
          <p:nvPr/>
        </p:nvSpPr>
        <p:spPr>
          <a:xfrm>
            <a:off x="0" y="674252"/>
            <a:ext cx="12192000" cy="4645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591929C0-CD11-4A4C-8145-B407972FD0BD}"/>
              </a:ext>
            </a:extLst>
          </p:cNvPr>
          <p:cNvSpPr txBox="1">
            <a:spLocks/>
          </p:cNvSpPr>
          <p:nvPr/>
        </p:nvSpPr>
        <p:spPr>
          <a:xfrm>
            <a:off x="600364" y="683495"/>
            <a:ext cx="11102109" cy="1551708"/>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GB" sz="9000" dirty="0">
                <a:latin typeface="Arial" panose="020B0604020202020204" pitchFamily="34" charset="0"/>
                <a:cs typeface="Arial" panose="020B0604020202020204" pitchFamily="34" charset="0"/>
              </a:rPr>
              <a:t>Methods of Jointing</a:t>
            </a:r>
          </a:p>
          <a:p>
            <a:r>
              <a:rPr lang="en-GB" sz="4800" dirty="0">
                <a:latin typeface="Arial" panose="020B0604020202020204" pitchFamily="34" charset="0"/>
                <a:cs typeface="Arial" panose="020B0604020202020204" pitchFamily="34" charset="0"/>
              </a:rPr>
              <a:t>Twin wedge welder – Testing, 1 bar/mm thickness for 5 minutes </a:t>
            </a:r>
          </a:p>
        </p:txBody>
      </p:sp>
      <p:pic>
        <p:nvPicPr>
          <p:cNvPr id="5" name="Picture 4" descr="https://www.weldingmethods.co.uk/resources/Pressure.png">
            <a:extLst>
              <a:ext uri="{FF2B5EF4-FFF2-40B4-BE49-F238E27FC236}">
                <a16:creationId xmlns:a16="http://schemas.microsoft.com/office/drawing/2014/main" id="{ED719581-1839-42E7-B89B-805136B127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72" t="6371" r="5170" b="7647"/>
          <a:stretch/>
        </p:blipFill>
        <p:spPr bwMode="auto">
          <a:xfrm>
            <a:off x="6640944" y="2500554"/>
            <a:ext cx="5015345" cy="36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2" descr="https://www.weldingmethods.co.uk/resources/Clamp.png">
            <a:extLst>
              <a:ext uri="{FF2B5EF4-FFF2-40B4-BE49-F238E27FC236}">
                <a16:creationId xmlns:a16="http://schemas.microsoft.com/office/drawing/2014/main" id="{D202E70A-4979-4CEA-A4D1-D79C03A7731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7105"/>
          <a:stretch/>
        </p:blipFill>
        <p:spPr bwMode="auto">
          <a:xfrm>
            <a:off x="1173015" y="2500554"/>
            <a:ext cx="5005506" cy="36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558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A8A82A-3D3E-4BC5-AF22-467D343DC842}"/>
              </a:ext>
            </a:extLst>
          </p:cNvPr>
          <p:cNvSpPr/>
          <p:nvPr/>
        </p:nvSpPr>
        <p:spPr>
          <a:xfrm>
            <a:off x="0" y="674252"/>
            <a:ext cx="12192000" cy="4645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591929C0-CD11-4A4C-8145-B407972FD0BD}"/>
              </a:ext>
            </a:extLst>
          </p:cNvPr>
          <p:cNvSpPr txBox="1">
            <a:spLocks/>
          </p:cNvSpPr>
          <p:nvPr/>
        </p:nvSpPr>
        <p:spPr>
          <a:xfrm>
            <a:off x="600364" y="692731"/>
            <a:ext cx="11102109" cy="1634835"/>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GB" sz="7200" dirty="0">
                <a:latin typeface="Arial" panose="020B0604020202020204" pitchFamily="34" charset="0"/>
                <a:cs typeface="Arial" panose="020B0604020202020204" pitchFamily="34" charset="0"/>
              </a:rPr>
              <a:t>Methods of Jointing</a:t>
            </a:r>
          </a:p>
          <a:p>
            <a:pPr algn="l"/>
            <a:r>
              <a:rPr lang="en-GB" sz="3900" dirty="0">
                <a:latin typeface="Arial" panose="020B0604020202020204" pitchFamily="34" charset="0"/>
                <a:cs typeface="Arial" panose="020B0604020202020204" pitchFamily="34" charset="0"/>
              </a:rPr>
              <a:t>Hot air gun</a:t>
            </a:r>
            <a:endParaRPr lang="en-GB" sz="3900" dirty="0"/>
          </a:p>
        </p:txBody>
      </p:sp>
      <p:pic>
        <p:nvPicPr>
          <p:cNvPr id="7" name="Picture 6" descr="A person standing next to a fence&#10;&#10;Description generated with high confidence">
            <a:extLst>
              <a:ext uri="{FF2B5EF4-FFF2-40B4-BE49-F238E27FC236}">
                <a16:creationId xmlns:a16="http://schemas.microsoft.com/office/drawing/2014/main" id="{F7EC743A-00F4-44A3-9DDA-A1799F4EB247}"/>
              </a:ext>
            </a:extLst>
          </p:cNvPr>
          <p:cNvPicPr>
            <a:picLocks noChangeAspect="1"/>
          </p:cNvPicPr>
          <p:nvPr/>
        </p:nvPicPr>
        <p:blipFill rotWithShape="1">
          <a:blip r:embed="rId3">
            <a:extLst>
              <a:ext uri="{28A0092B-C50C-407E-A947-70E740481C1C}">
                <a14:useLocalDpi xmlns:a14="http://schemas.microsoft.com/office/drawing/2010/main" val="0"/>
              </a:ext>
            </a:extLst>
          </a:blip>
          <a:srcRect l="35476" t="55102" r="34217" b="16871"/>
          <a:stretch/>
        </p:blipFill>
        <p:spPr>
          <a:xfrm>
            <a:off x="6443576" y="2593876"/>
            <a:ext cx="5190485" cy="36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A picture containing person, ground, sitting, animal&#10;&#10;Description generated with very high confidence">
            <a:extLst>
              <a:ext uri="{FF2B5EF4-FFF2-40B4-BE49-F238E27FC236}">
                <a16:creationId xmlns:a16="http://schemas.microsoft.com/office/drawing/2014/main" id="{97F2D8BD-63D8-4362-8868-626B8DBFA5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3464" y="2593877"/>
            <a:ext cx="4811324" cy="36084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3391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A8A82A-3D3E-4BC5-AF22-467D343DC842}"/>
              </a:ext>
            </a:extLst>
          </p:cNvPr>
          <p:cNvSpPr/>
          <p:nvPr/>
        </p:nvSpPr>
        <p:spPr>
          <a:xfrm>
            <a:off x="0" y="674252"/>
            <a:ext cx="12192000" cy="4645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591929C0-CD11-4A4C-8145-B407972FD0BD}"/>
              </a:ext>
            </a:extLst>
          </p:cNvPr>
          <p:cNvSpPr txBox="1">
            <a:spLocks/>
          </p:cNvSpPr>
          <p:nvPr/>
        </p:nvSpPr>
        <p:spPr>
          <a:xfrm>
            <a:off x="600364" y="692731"/>
            <a:ext cx="6696363" cy="4073233"/>
          </a:xfrm>
          <a:prstGeom prst="rect">
            <a:avLst/>
          </a:prstGeom>
        </p:spPr>
        <p:txBody>
          <a:bodyPr vert="horz" lIns="91440" tIns="45720" rIns="91440" bIns="45720" rtlCol="0" anchor="t">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GB" sz="22400" dirty="0">
                <a:latin typeface="Arial" panose="020B0604020202020204" pitchFamily="34" charset="0"/>
                <a:cs typeface="Arial" panose="020B0604020202020204" pitchFamily="34" charset="0"/>
              </a:rPr>
              <a:t>Methods of Jointing</a:t>
            </a:r>
          </a:p>
          <a:p>
            <a:pPr algn="l">
              <a:lnSpc>
                <a:spcPct val="150000"/>
              </a:lnSpc>
            </a:pPr>
            <a:r>
              <a:rPr lang="en-GB" sz="12000" dirty="0">
                <a:latin typeface="Arial" panose="020B0604020202020204" pitchFamily="34" charset="0"/>
                <a:cs typeface="Arial" panose="020B0604020202020204" pitchFamily="34" charset="0"/>
              </a:rPr>
              <a:t>Hot air gun – Testing</a:t>
            </a:r>
          </a:p>
          <a:p>
            <a:pPr marL="857250" indent="-857250" algn="l">
              <a:lnSpc>
                <a:spcPct val="150000"/>
              </a:lnSpc>
              <a:buFont typeface="Arial" panose="020B0604020202020204" pitchFamily="34" charset="0"/>
              <a:buChar char="•"/>
            </a:pPr>
            <a:r>
              <a:rPr lang="en-GB" sz="12000" dirty="0">
                <a:latin typeface="Arial" panose="020B0604020202020204" pitchFamily="34" charset="0"/>
                <a:cs typeface="Arial" panose="020B0604020202020204" pitchFamily="34" charset="0"/>
              </a:rPr>
              <a:t>55 PSI minimum</a:t>
            </a:r>
          </a:p>
          <a:p>
            <a:pPr marL="857250" indent="-857250" algn="l">
              <a:lnSpc>
                <a:spcPct val="150000"/>
              </a:lnSpc>
              <a:buFont typeface="Arial" panose="020B0604020202020204" pitchFamily="34" charset="0"/>
              <a:buChar char="•"/>
            </a:pPr>
            <a:r>
              <a:rPr lang="en-GB" sz="12000" dirty="0">
                <a:latin typeface="Arial" panose="020B0604020202020204" pitchFamily="34" charset="0"/>
                <a:cs typeface="Arial" panose="020B0604020202020204" pitchFamily="34" charset="0"/>
              </a:rPr>
              <a:t>5mm nozzle. </a:t>
            </a:r>
          </a:p>
          <a:p>
            <a:pPr marL="857250" indent="-857250" algn="l">
              <a:lnSpc>
                <a:spcPct val="150000"/>
              </a:lnSpc>
              <a:buFont typeface="Arial" panose="020B0604020202020204" pitchFamily="34" charset="0"/>
              <a:buChar char="•"/>
            </a:pPr>
            <a:r>
              <a:rPr lang="en-GB" sz="12000" dirty="0">
                <a:latin typeface="Arial" panose="020B0604020202020204" pitchFamily="34" charset="0"/>
                <a:cs typeface="Arial" panose="020B0604020202020204" pitchFamily="34" charset="0"/>
              </a:rPr>
              <a:t>&lt;100mm from seam</a:t>
            </a:r>
          </a:p>
          <a:p>
            <a:pPr marL="857250" indent="-857250" algn="l">
              <a:lnSpc>
                <a:spcPct val="150000"/>
              </a:lnSpc>
              <a:buFont typeface="Arial" panose="020B0604020202020204" pitchFamily="34" charset="0"/>
              <a:buChar char="•"/>
            </a:pPr>
            <a:r>
              <a:rPr lang="en-GB" sz="12000" dirty="0">
                <a:latin typeface="Arial" panose="020B0604020202020204" pitchFamily="34" charset="0"/>
                <a:cs typeface="Arial" panose="020B0604020202020204" pitchFamily="34" charset="0"/>
              </a:rPr>
              <a:t>Traversed at c.12m/min</a:t>
            </a:r>
          </a:p>
          <a:p>
            <a:pPr algn="l"/>
            <a:endParaRPr lang="en-GB" dirty="0"/>
          </a:p>
        </p:txBody>
      </p:sp>
      <p:pic>
        <p:nvPicPr>
          <p:cNvPr id="6" name="Picture 2" descr="Image result for air lance membrane test">
            <a:extLst>
              <a:ext uri="{FF2B5EF4-FFF2-40B4-BE49-F238E27FC236}">
                <a16:creationId xmlns:a16="http://schemas.microsoft.com/office/drawing/2014/main" id="{F35DC639-7C30-47A6-B2D2-3326B81E68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9" t="2320" r="1990" b="3162"/>
          <a:stretch/>
        </p:blipFill>
        <p:spPr bwMode="auto">
          <a:xfrm>
            <a:off x="5929206" y="2269706"/>
            <a:ext cx="5537224" cy="36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09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8A39C5-7E15-4CFC-91F4-710DEBCBC0EA}"/>
              </a:ext>
            </a:extLst>
          </p:cNvPr>
          <p:cNvSpPr/>
          <p:nvPr/>
        </p:nvSpPr>
        <p:spPr>
          <a:xfrm>
            <a:off x="0" y="674252"/>
            <a:ext cx="12192000" cy="4645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4997FDB-9D80-45FC-8B60-A561DF0C21F9}"/>
              </a:ext>
            </a:extLst>
          </p:cNvPr>
          <p:cNvSpPr>
            <a:spLocks noGrp="1"/>
          </p:cNvSpPr>
          <p:nvPr>
            <p:ph type="title"/>
          </p:nvPr>
        </p:nvSpPr>
        <p:spPr>
          <a:xfrm>
            <a:off x="838200" y="549851"/>
            <a:ext cx="10515600" cy="1325563"/>
          </a:xfrm>
        </p:spPr>
        <p:txBody>
          <a:bodyPr>
            <a:normAutofit/>
          </a:bodyPr>
          <a:lstStyle/>
          <a:p>
            <a:r>
              <a:rPr lang="en-GB" sz="5600" dirty="0">
                <a:latin typeface="Arial" panose="020B0604020202020204" pitchFamily="34" charset="0"/>
                <a:cs typeface="Arial" panose="020B0604020202020204" pitchFamily="34" charset="0"/>
              </a:rPr>
              <a:t>Methods of Jointing</a:t>
            </a:r>
          </a:p>
        </p:txBody>
      </p:sp>
      <p:sp>
        <p:nvSpPr>
          <p:cNvPr id="3" name="Content Placeholder 2">
            <a:extLst>
              <a:ext uri="{FF2B5EF4-FFF2-40B4-BE49-F238E27FC236}">
                <a16:creationId xmlns:a16="http://schemas.microsoft.com/office/drawing/2014/main" id="{ECE0F6D3-28A5-4E38-BB21-7409DCDC45C6}"/>
              </a:ext>
            </a:extLst>
          </p:cNvPr>
          <p:cNvSpPr>
            <a:spLocks noGrp="1"/>
          </p:cNvSpPr>
          <p:nvPr>
            <p:ph idx="1"/>
          </p:nvPr>
        </p:nvSpPr>
        <p:spPr>
          <a:xfrm>
            <a:off x="838200" y="1677845"/>
            <a:ext cx="5839691" cy="4704484"/>
          </a:xfrm>
        </p:spPr>
        <p:txBody>
          <a:bodyPr>
            <a:normAutofit/>
          </a:bodyPr>
          <a:lstStyle/>
          <a:p>
            <a:r>
              <a:rPr lang="en-GB" sz="3000" dirty="0">
                <a:latin typeface="Arial" panose="020B0604020202020204" pitchFamily="34" charset="0"/>
                <a:cs typeface="Arial" panose="020B0604020202020204" pitchFamily="34" charset="0"/>
              </a:rPr>
              <a:t>Extrusion welding</a:t>
            </a:r>
          </a:p>
          <a:p>
            <a:pPr lvl="1"/>
            <a:r>
              <a:rPr lang="en-GB" sz="3000" dirty="0">
                <a:latin typeface="Arial" panose="020B0604020202020204" pitchFamily="34" charset="0"/>
                <a:cs typeface="Arial" panose="020B0604020202020204" pitchFamily="34" charset="0"/>
              </a:rPr>
              <a:t>Extruding molten plastic</a:t>
            </a:r>
          </a:p>
          <a:p>
            <a:pPr lvl="1"/>
            <a:r>
              <a:rPr lang="en-GB" sz="3000" dirty="0">
                <a:latin typeface="Arial" panose="020B0604020202020204" pitchFamily="34" charset="0"/>
                <a:cs typeface="Arial" panose="020B0604020202020204" pitchFamily="34" charset="0"/>
              </a:rPr>
              <a:t>Suitable for PE membranes where hot air welding is not suitable</a:t>
            </a:r>
          </a:p>
          <a:p>
            <a:pPr lvl="1"/>
            <a:r>
              <a:rPr lang="en-GB" sz="3000" dirty="0">
                <a:latin typeface="Arial" panose="020B0604020202020204" pitchFamily="34" charset="0"/>
                <a:cs typeface="Arial" panose="020B0604020202020204" pitchFamily="34" charset="0"/>
              </a:rPr>
              <a:t>Relatively slow and therefore expensive compared to other jointing methods</a:t>
            </a:r>
          </a:p>
        </p:txBody>
      </p:sp>
      <p:pic>
        <p:nvPicPr>
          <p:cNvPr id="1026" name="Picture 2" descr="Image result for membrane extrusion welder">
            <a:extLst>
              <a:ext uri="{FF2B5EF4-FFF2-40B4-BE49-F238E27FC236}">
                <a16:creationId xmlns:a16="http://schemas.microsoft.com/office/drawing/2014/main" id="{CBC0507E-71C6-47C1-BD98-4BE495DAC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1579" y="1875414"/>
            <a:ext cx="4931321" cy="36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371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AD22EF-688A-409C-9655-7AB9A7583347}"/>
              </a:ext>
            </a:extLst>
          </p:cNvPr>
          <p:cNvSpPr/>
          <p:nvPr/>
        </p:nvSpPr>
        <p:spPr>
          <a:xfrm>
            <a:off x="0" y="674252"/>
            <a:ext cx="12192000" cy="4645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4997FDB-9D80-45FC-8B60-A561DF0C21F9}"/>
              </a:ext>
            </a:extLst>
          </p:cNvPr>
          <p:cNvSpPr>
            <a:spLocks noGrp="1"/>
          </p:cNvSpPr>
          <p:nvPr>
            <p:ph type="title"/>
          </p:nvPr>
        </p:nvSpPr>
        <p:spPr>
          <a:xfrm>
            <a:off x="838200" y="692506"/>
            <a:ext cx="10515600" cy="1325563"/>
          </a:xfrm>
        </p:spPr>
        <p:txBody>
          <a:bodyPr>
            <a:normAutofit/>
          </a:bodyPr>
          <a:lstStyle/>
          <a:p>
            <a:r>
              <a:rPr lang="en-GB" sz="5600" dirty="0">
                <a:latin typeface="Arial" panose="020B0604020202020204" pitchFamily="34" charset="0"/>
                <a:cs typeface="Arial" panose="020B0604020202020204" pitchFamily="34" charset="0"/>
              </a:rPr>
              <a:t>Methods of Jointing</a:t>
            </a:r>
          </a:p>
        </p:txBody>
      </p:sp>
      <p:sp>
        <p:nvSpPr>
          <p:cNvPr id="3" name="Content Placeholder 2">
            <a:extLst>
              <a:ext uri="{FF2B5EF4-FFF2-40B4-BE49-F238E27FC236}">
                <a16:creationId xmlns:a16="http://schemas.microsoft.com/office/drawing/2014/main" id="{ECE0F6D3-28A5-4E38-BB21-7409DCDC45C6}"/>
              </a:ext>
            </a:extLst>
          </p:cNvPr>
          <p:cNvSpPr>
            <a:spLocks noGrp="1"/>
          </p:cNvSpPr>
          <p:nvPr>
            <p:ph idx="1"/>
          </p:nvPr>
        </p:nvSpPr>
        <p:spPr>
          <a:xfrm>
            <a:off x="838200" y="2153006"/>
            <a:ext cx="10515600" cy="4351338"/>
          </a:xfrm>
        </p:spPr>
        <p:txBody>
          <a:bodyPr>
            <a:normAutofit/>
          </a:bodyPr>
          <a:lstStyle/>
          <a:p>
            <a:r>
              <a:rPr lang="en-GB" sz="3000" dirty="0">
                <a:latin typeface="Arial" panose="020B0604020202020204" pitchFamily="34" charset="0"/>
                <a:cs typeface="Arial" panose="020B0604020202020204" pitchFamily="34" charset="0"/>
              </a:rPr>
              <a:t>Extrusion welding</a:t>
            </a:r>
          </a:p>
          <a:p>
            <a:pPr lvl="1"/>
            <a:r>
              <a:rPr lang="en-GB" sz="3000" dirty="0">
                <a:latin typeface="Arial" panose="020B0604020202020204" pitchFamily="34" charset="0"/>
                <a:cs typeface="Arial" panose="020B0604020202020204" pitchFamily="34" charset="0"/>
              </a:rPr>
              <a:t>Spark test</a:t>
            </a:r>
          </a:p>
        </p:txBody>
      </p:sp>
      <p:pic>
        <p:nvPicPr>
          <p:cNvPr id="2050" name="Picture 2" descr="Image result for extrusion welded joint wire spark testing">
            <a:extLst>
              <a:ext uri="{FF2B5EF4-FFF2-40B4-BE49-F238E27FC236}">
                <a16:creationId xmlns:a16="http://schemas.microsoft.com/office/drawing/2014/main" id="{B4419DDA-B026-458D-B179-06C5B62851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5061" y="2004307"/>
            <a:ext cx="4800000" cy="36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227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769063-1589-4EDD-82D1-5A85392613D9}"/>
              </a:ext>
            </a:extLst>
          </p:cNvPr>
          <p:cNvSpPr/>
          <p:nvPr/>
        </p:nvSpPr>
        <p:spPr>
          <a:xfrm>
            <a:off x="0" y="674252"/>
            <a:ext cx="12192000" cy="4645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8" name="Picture 4" descr="Image result for visqueen membrane taped joint">
            <a:extLst>
              <a:ext uri="{FF2B5EF4-FFF2-40B4-BE49-F238E27FC236}">
                <a16:creationId xmlns:a16="http://schemas.microsoft.com/office/drawing/2014/main" id="{678BDF66-1BA5-494F-8D3E-3B2E16A8B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5301" y="1820333"/>
            <a:ext cx="4036181" cy="40361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4997FDB-9D80-45FC-8B60-A561DF0C21F9}"/>
              </a:ext>
            </a:extLst>
          </p:cNvPr>
          <p:cNvSpPr>
            <a:spLocks noGrp="1"/>
          </p:cNvSpPr>
          <p:nvPr>
            <p:ph type="title"/>
          </p:nvPr>
        </p:nvSpPr>
        <p:spPr>
          <a:xfrm>
            <a:off x="838200" y="692504"/>
            <a:ext cx="10515600" cy="1325563"/>
          </a:xfrm>
        </p:spPr>
        <p:txBody>
          <a:bodyPr>
            <a:normAutofit/>
          </a:bodyPr>
          <a:lstStyle/>
          <a:p>
            <a:r>
              <a:rPr lang="en-GB" sz="5600" dirty="0">
                <a:latin typeface="Arial" panose="020B0604020202020204" pitchFamily="34" charset="0"/>
                <a:cs typeface="Arial" panose="020B0604020202020204" pitchFamily="34" charset="0"/>
              </a:rPr>
              <a:t>Methods of Jointing</a:t>
            </a:r>
          </a:p>
        </p:txBody>
      </p:sp>
      <p:sp>
        <p:nvSpPr>
          <p:cNvPr id="3" name="Content Placeholder 2">
            <a:extLst>
              <a:ext uri="{FF2B5EF4-FFF2-40B4-BE49-F238E27FC236}">
                <a16:creationId xmlns:a16="http://schemas.microsoft.com/office/drawing/2014/main" id="{ECE0F6D3-28A5-4E38-BB21-7409DCDC45C6}"/>
              </a:ext>
            </a:extLst>
          </p:cNvPr>
          <p:cNvSpPr>
            <a:spLocks noGrp="1"/>
          </p:cNvSpPr>
          <p:nvPr>
            <p:ph idx="1"/>
          </p:nvPr>
        </p:nvSpPr>
        <p:spPr>
          <a:xfrm>
            <a:off x="838200" y="2153004"/>
            <a:ext cx="6115756" cy="4351338"/>
          </a:xfrm>
        </p:spPr>
        <p:txBody>
          <a:bodyPr>
            <a:normAutofit/>
          </a:bodyPr>
          <a:lstStyle/>
          <a:p>
            <a:r>
              <a:rPr lang="en-GB" sz="3000" dirty="0">
                <a:latin typeface="Arial" panose="020B0604020202020204" pitchFamily="34" charset="0"/>
                <a:cs typeface="Arial" panose="020B0604020202020204" pitchFamily="34" charset="0"/>
              </a:rPr>
              <a:t>Tape</a:t>
            </a:r>
          </a:p>
          <a:p>
            <a:pPr lvl="1"/>
            <a:r>
              <a:rPr lang="en-GB" sz="3000" dirty="0">
                <a:latin typeface="Arial" panose="020B0604020202020204" pitchFamily="34" charset="0"/>
                <a:cs typeface="Arial" panose="020B0604020202020204" pitchFamily="34" charset="0"/>
              </a:rPr>
              <a:t>Needs dry and clean surface</a:t>
            </a:r>
          </a:p>
          <a:p>
            <a:pPr lvl="1"/>
            <a:r>
              <a:rPr lang="en-GB" sz="3000" dirty="0">
                <a:latin typeface="Arial" panose="020B0604020202020204" pitchFamily="34" charset="0"/>
                <a:cs typeface="Arial" panose="020B0604020202020204" pitchFamily="34" charset="0"/>
              </a:rPr>
              <a:t>Cannot test joint</a:t>
            </a:r>
          </a:p>
          <a:p>
            <a:pPr lvl="1"/>
            <a:r>
              <a:rPr lang="en-GB" sz="3000" dirty="0">
                <a:latin typeface="Arial" panose="020B0604020202020204" pitchFamily="34" charset="0"/>
                <a:cs typeface="Arial" panose="020B0604020202020204" pitchFamily="34" charset="0"/>
              </a:rPr>
              <a:t>Limitations under hydrostatic pressure</a:t>
            </a:r>
          </a:p>
        </p:txBody>
      </p:sp>
    </p:spTree>
    <p:extLst>
      <p:ext uri="{BB962C8B-B14F-4D97-AF65-F5344CB8AC3E}">
        <p14:creationId xmlns:p14="http://schemas.microsoft.com/office/powerpoint/2010/main" val="3503169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FC7ACB-4F9C-4DF6-9B0A-614C3085A9C0}"/>
              </a:ext>
            </a:extLst>
          </p:cNvPr>
          <p:cNvSpPr/>
          <p:nvPr/>
        </p:nvSpPr>
        <p:spPr>
          <a:xfrm>
            <a:off x="0" y="674252"/>
            <a:ext cx="12192000" cy="4645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4997FDB-9D80-45FC-8B60-A561DF0C21F9}"/>
              </a:ext>
            </a:extLst>
          </p:cNvPr>
          <p:cNvSpPr>
            <a:spLocks noGrp="1"/>
          </p:cNvSpPr>
          <p:nvPr>
            <p:ph type="title"/>
          </p:nvPr>
        </p:nvSpPr>
        <p:spPr>
          <a:xfrm>
            <a:off x="838200" y="681217"/>
            <a:ext cx="10515600" cy="1325563"/>
          </a:xfrm>
        </p:spPr>
        <p:txBody>
          <a:bodyPr>
            <a:normAutofit/>
          </a:bodyPr>
          <a:lstStyle/>
          <a:p>
            <a:r>
              <a:rPr lang="en-GB" sz="5600" dirty="0">
                <a:latin typeface="Arial" panose="020B0604020202020204" pitchFamily="34" charset="0"/>
                <a:cs typeface="Arial" panose="020B0604020202020204" pitchFamily="34" charset="0"/>
              </a:rPr>
              <a:t>Methods of Jointing</a:t>
            </a:r>
          </a:p>
        </p:txBody>
      </p:sp>
      <p:sp>
        <p:nvSpPr>
          <p:cNvPr id="3" name="Content Placeholder 2">
            <a:extLst>
              <a:ext uri="{FF2B5EF4-FFF2-40B4-BE49-F238E27FC236}">
                <a16:creationId xmlns:a16="http://schemas.microsoft.com/office/drawing/2014/main" id="{ECE0F6D3-28A5-4E38-BB21-7409DCDC45C6}"/>
              </a:ext>
            </a:extLst>
          </p:cNvPr>
          <p:cNvSpPr>
            <a:spLocks noGrp="1"/>
          </p:cNvSpPr>
          <p:nvPr>
            <p:ph idx="1"/>
          </p:nvPr>
        </p:nvSpPr>
        <p:spPr>
          <a:xfrm>
            <a:off x="838200" y="1678868"/>
            <a:ext cx="5810956" cy="4351338"/>
          </a:xfrm>
        </p:spPr>
        <p:txBody>
          <a:bodyPr>
            <a:normAutofit/>
          </a:bodyPr>
          <a:lstStyle/>
          <a:p>
            <a:r>
              <a:rPr lang="en-GB" sz="3000" dirty="0">
                <a:latin typeface="Arial" panose="020B0604020202020204" pitchFamily="34" charset="0"/>
                <a:cs typeface="Arial" panose="020B0604020202020204" pitchFamily="34" charset="0"/>
              </a:rPr>
              <a:t>Lap</a:t>
            </a:r>
          </a:p>
          <a:p>
            <a:pPr lvl="1"/>
            <a:r>
              <a:rPr lang="en-GB" sz="3000" dirty="0">
                <a:latin typeface="Arial" panose="020B0604020202020204" pitchFamily="34" charset="0"/>
                <a:cs typeface="Arial" panose="020B0604020202020204" pitchFamily="34" charset="0"/>
              </a:rPr>
              <a:t>Usually minimum 300mm</a:t>
            </a:r>
          </a:p>
          <a:p>
            <a:pPr lvl="1"/>
            <a:r>
              <a:rPr lang="en-GB" sz="3000" dirty="0">
                <a:latin typeface="Arial" panose="020B0604020202020204" pitchFamily="34" charset="0"/>
                <a:cs typeface="Arial" panose="020B0604020202020204" pitchFamily="34" charset="0"/>
              </a:rPr>
              <a:t>Only suitable where </a:t>
            </a:r>
            <a:r>
              <a:rPr lang="en-GB" sz="3000" dirty="0" err="1">
                <a:latin typeface="Arial" panose="020B0604020202020204" pitchFamily="34" charset="0"/>
                <a:cs typeface="Arial" panose="020B0604020202020204" pitchFamily="34" charset="0"/>
              </a:rPr>
              <a:t>watertightness</a:t>
            </a:r>
            <a:r>
              <a:rPr lang="en-GB" sz="3000" dirty="0">
                <a:latin typeface="Arial" panose="020B0604020202020204" pitchFamily="34" charset="0"/>
                <a:cs typeface="Arial" panose="020B0604020202020204" pitchFamily="34" charset="0"/>
              </a:rPr>
              <a:t> is not an issue i.e. leaky tank</a:t>
            </a:r>
          </a:p>
          <a:p>
            <a:pPr lvl="1"/>
            <a:r>
              <a:rPr lang="en-GB" sz="3000" dirty="0">
                <a:latin typeface="Arial" panose="020B0604020202020204" pitchFamily="34" charset="0"/>
                <a:cs typeface="Arial" panose="020B0604020202020204" pitchFamily="34" charset="0"/>
              </a:rPr>
              <a:t>Fast and cost effective where appropriate</a:t>
            </a:r>
          </a:p>
          <a:p>
            <a:pPr lvl="1"/>
            <a:r>
              <a:rPr lang="en-GB" sz="3000" dirty="0">
                <a:latin typeface="Arial" panose="020B0604020202020204" pitchFamily="34" charset="0"/>
                <a:cs typeface="Arial" panose="020B0604020202020204" pitchFamily="34" charset="0"/>
              </a:rPr>
              <a:t>“Token gesture”</a:t>
            </a:r>
          </a:p>
          <a:p>
            <a:endParaRPr lang="en-GB" sz="3000" dirty="0">
              <a:latin typeface="Arial" panose="020B0604020202020204" pitchFamily="34" charset="0"/>
              <a:cs typeface="Arial" panose="020B0604020202020204" pitchFamily="34" charset="0"/>
            </a:endParaRPr>
          </a:p>
        </p:txBody>
      </p:sp>
      <p:pic>
        <p:nvPicPr>
          <p:cNvPr id="3074" name="Picture 2" descr="Image result for damp proof membrane folded joint">
            <a:extLst>
              <a:ext uri="{FF2B5EF4-FFF2-40B4-BE49-F238E27FC236}">
                <a16:creationId xmlns:a16="http://schemas.microsoft.com/office/drawing/2014/main" id="{EDB7F9AC-FD59-4644-B857-36D87A8AEB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252" b="13200"/>
          <a:stretch/>
        </p:blipFill>
        <p:spPr bwMode="auto">
          <a:xfrm>
            <a:off x="6503108" y="2114460"/>
            <a:ext cx="4894751" cy="36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142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A8A82A-3D3E-4BC5-AF22-467D343DC842}"/>
              </a:ext>
            </a:extLst>
          </p:cNvPr>
          <p:cNvSpPr/>
          <p:nvPr/>
        </p:nvSpPr>
        <p:spPr>
          <a:xfrm>
            <a:off x="0" y="683488"/>
            <a:ext cx="12192000" cy="4645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591929C0-CD11-4A4C-8145-B407972FD0BD}"/>
              </a:ext>
            </a:extLst>
          </p:cNvPr>
          <p:cNvSpPr txBox="1">
            <a:spLocks/>
          </p:cNvSpPr>
          <p:nvPr/>
        </p:nvSpPr>
        <p:spPr>
          <a:xfrm>
            <a:off x="1651000" y="443340"/>
            <a:ext cx="7031182" cy="4729018"/>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GB" dirty="0">
                <a:latin typeface="Arial" panose="020B0604020202020204" pitchFamily="34" charset="0"/>
                <a:cs typeface="Arial" panose="020B0604020202020204" pitchFamily="34" charset="0"/>
              </a:rPr>
              <a:t>Contents</a:t>
            </a:r>
          </a:p>
          <a:p>
            <a:pPr marL="457200" indent="-457200" algn="l">
              <a:lnSpc>
                <a:spcPct val="150000"/>
              </a:lnSpc>
              <a:buFont typeface="Arial" panose="020B0604020202020204" pitchFamily="34" charset="0"/>
              <a:buChar char="•"/>
            </a:pPr>
            <a:r>
              <a:rPr lang="en-GB" sz="3000" dirty="0">
                <a:latin typeface="Arial" panose="020B0604020202020204" pitchFamily="34" charset="0"/>
                <a:cs typeface="Arial" panose="020B0604020202020204" pitchFamily="34" charset="0"/>
              </a:rPr>
              <a:t>Who are SEL?</a:t>
            </a:r>
          </a:p>
          <a:p>
            <a:pPr marL="457200" indent="-457200" algn="l">
              <a:lnSpc>
                <a:spcPct val="150000"/>
              </a:lnSpc>
              <a:buFont typeface="Arial" panose="020B0604020202020204" pitchFamily="34" charset="0"/>
              <a:buChar char="•"/>
            </a:pPr>
            <a:r>
              <a:rPr lang="en-GB" sz="3000" dirty="0">
                <a:latin typeface="Arial" panose="020B0604020202020204" pitchFamily="34" charset="0"/>
                <a:cs typeface="Arial" panose="020B0604020202020204" pitchFamily="34" charset="0"/>
              </a:rPr>
              <a:t>Types of Membrane</a:t>
            </a:r>
          </a:p>
          <a:p>
            <a:pPr marL="457200" indent="-457200" algn="l">
              <a:lnSpc>
                <a:spcPct val="150000"/>
              </a:lnSpc>
              <a:buFont typeface="Arial" panose="020B0604020202020204" pitchFamily="34" charset="0"/>
              <a:buChar char="•"/>
            </a:pPr>
            <a:r>
              <a:rPr lang="en-GB" sz="3000" dirty="0">
                <a:latin typeface="Arial" panose="020B0604020202020204" pitchFamily="34" charset="0"/>
                <a:cs typeface="Arial" panose="020B0604020202020204" pitchFamily="34" charset="0"/>
              </a:rPr>
              <a:t>Methods of Jointing</a:t>
            </a:r>
          </a:p>
          <a:p>
            <a:pPr marL="457200" indent="-457200" algn="l">
              <a:lnSpc>
                <a:spcPct val="150000"/>
              </a:lnSpc>
              <a:buFont typeface="Arial" panose="020B0604020202020204" pitchFamily="34" charset="0"/>
              <a:buChar char="•"/>
            </a:pPr>
            <a:r>
              <a:rPr lang="en-GB" sz="3000" dirty="0">
                <a:latin typeface="Arial" panose="020B0604020202020204" pitchFamily="34" charset="0"/>
                <a:cs typeface="Arial" panose="020B0604020202020204" pitchFamily="34" charset="0"/>
              </a:rPr>
              <a:t>Drainage Pipe Connections</a:t>
            </a:r>
          </a:p>
          <a:p>
            <a:pPr marL="457200" indent="-457200" algn="l">
              <a:lnSpc>
                <a:spcPct val="150000"/>
              </a:lnSpc>
              <a:buFont typeface="Arial" panose="020B0604020202020204" pitchFamily="34" charset="0"/>
              <a:buChar char="•"/>
            </a:pPr>
            <a:r>
              <a:rPr lang="en-GB" sz="3000" dirty="0">
                <a:latin typeface="Arial" panose="020B0604020202020204" pitchFamily="34" charset="0"/>
                <a:cs typeface="Arial" panose="020B0604020202020204" pitchFamily="34" charset="0"/>
              </a:rPr>
              <a:t>Membrane Protection</a:t>
            </a:r>
          </a:p>
          <a:p>
            <a:pPr marL="457200" indent="-457200" algn="l">
              <a:lnSpc>
                <a:spcPct val="150000"/>
              </a:lnSpc>
              <a:buFont typeface="Arial" panose="020B0604020202020204" pitchFamily="34" charset="0"/>
              <a:buChar char="•"/>
            </a:pPr>
            <a:r>
              <a:rPr lang="en-GB" sz="3000" dirty="0">
                <a:latin typeface="Arial" panose="020B0604020202020204" pitchFamily="34" charset="0"/>
                <a:cs typeface="Arial" panose="020B0604020202020204" pitchFamily="34" charset="0"/>
              </a:rPr>
              <a:t>Quality Assurance</a:t>
            </a:r>
          </a:p>
        </p:txBody>
      </p:sp>
    </p:spTree>
    <p:extLst>
      <p:ext uri="{BB962C8B-B14F-4D97-AF65-F5344CB8AC3E}">
        <p14:creationId xmlns:p14="http://schemas.microsoft.com/office/powerpoint/2010/main" val="3675402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FC7ACB-4F9C-4DF6-9B0A-614C3085A9C0}"/>
              </a:ext>
            </a:extLst>
          </p:cNvPr>
          <p:cNvSpPr/>
          <p:nvPr/>
        </p:nvSpPr>
        <p:spPr>
          <a:xfrm>
            <a:off x="0" y="674252"/>
            <a:ext cx="12192000" cy="4645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4997FDB-9D80-45FC-8B60-A561DF0C21F9}"/>
              </a:ext>
            </a:extLst>
          </p:cNvPr>
          <p:cNvSpPr>
            <a:spLocks noGrp="1"/>
          </p:cNvSpPr>
          <p:nvPr>
            <p:ph type="title"/>
          </p:nvPr>
        </p:nvSpPr>
        <p:spPr>
          <a:xfrm>
            <a:off x="838200" y="681217"/>
            <a:ext cx="10515600" cy="1325563"/>
          </a:xfrm>
        </p:spPr>
        <p:txBody>
          <a:bodyPr>
            <a:normAutofit/>
          </a:bodyPr>
          <a:lstStyle/>
          <a:p>
            <a:r>
              <a:rPr lang="en-GB" sz="5600" dirty="0">
                <a:latin typeface="Arial" panose="020B0604020202020204" pitchFamily="34" charset="0"/>
                <a:cs typeface="Arial" panose="020B0604020202020204" pitchFamily="34" charset="0"/>
              </a:rPr>
              <a:t>Drainage Pipe Connections</a:t>
            </a:r>
          </a:p>
        </p:txBody>
      </p:sp>
      <p:graphicFrame>
        <p:nvGraphicFramePr>
          <p:cNvPr id="8" name="Content Placeholder 2">
            <a:extLst>
              <a:ext uri="{FF2B5EF4-FFF2-40B4-BE49-F238E27FC236}">
                <a16:creationId xmlns:a16="http://schemas.microsoft.com/office/drawing/2014/main" id="{E77076A6-76CA-40F2-B60D-D76E6EB42D0C}"/>
              </a:ext>
            </a:extLst>
          </p:cNvPr>
          <p:cNvGraphicFramePr>
            <a:graphicFrameLocks/>
          </p:cNvGraphicFramePr>
          <p:nvPr>
            <p:extLst>
              <p:ext uri="{D42A27DB-BD31-4B8C-83A1-F6EECF244321}">
                <p14:modId xmlns:p14="http://schemas.microsoft.com/office/powerpoint/2010/main" val="475817726"/>
              </p:ext>
            </p:extLst>
          </p:nvPr>
        </p:nvGraphicFramePr>
        <p:xfrm>
          <a:off x="734290" y="2152067"/>
          <a:ext cx="10515600" cy="2944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7640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FC7ACB-4F9C-4DF6-9B0A-614C3085A9C0}"/>
              </a:ext>
            </a:extLst>
          </p:cNvPr>
          <p:cNvSpPr/>
          <p:nvPr/>
        </p:nvSpPr>
        <p:spPr>
          <a:xfrm>
            <a:off x="0" y="674252"/>
            <a:ext cx="12192000" cy="4645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4997FDB-9D80-45FC-8B60-A561DF0C21F9}"/>
              </a:ext>
            </a:extLst>
          </p:cNvPr>
          <p:cNvSpPr>
            <a:spLocks noGrp="1"/>
          </p:cNvSpPr>
          <p:nvPr>
            <p:ph type="title"/>
          </p:nvPr>
        </p:nvSpPr>
        <p:spPr>
          <a:xfrm>
            <a:off x="838200" y="681217"/>
            <a:ext cx="10515600" cy="1325563"/>
          </a:xfrm>
        </p:spPr>
        <p:txBody>
          <a:bodyPr>
            <a:normAutofit/>
          </a:bodyPr>
          <a:lstStyle/>
          <a:p>
            <a:r>
              <a:rPr lang="en-GB" sz="5600" dirty="0">
                <a:latin typeface="Arial" panose="020B0604020202020204" pitchFamily="34" charset="0"/>
                <a:cs typeface="Arial" panose="020B0604020202020204" pitchFamily="34" charset="0"/>
              </a:rPr>
              <a:t>Drainage Pipe Connections</a:t>
            </a:r>
          </a:p>
        </p:txBody>
      </p:sp>
      <p:pic>
        <p:nvPicPr>
          <p:cNvPr id="5" name="Picture 4" descr="A close up of a rock&#10;&#10;Description generated with very high confidence">
            <a:extLst>
              <a:ext uri="{FF2B5EF4-FFF2-40B4-BE49-F238E27FC236}">
                <a16:creationId xmlns:a16="http://schemas.microsoft.com/office/drawing/2014/main" id="{4F0CD75F-B186-492B-B284-001C2E6D84C9}"/>
              </a:ext>
            </a:extLst>
          </p:cNvPr>
          <p:cNvPicPr>
            <a:picLocks noChangeAspect="1"/>
          </p:cNvPicPr>
          <p:nvPr/>
        </p:nvPicPr>
        <p:blipFill rotWithShape="1">
          <a:blip r:embed="rId2">
            <a:extLst>
              <a:ext uri="{28A0092B-C50C-407E-A947-70E740481C1C}">
                <a14:useLocalDpi xmlns:a14="http://schemas.microsoft.com/office/drawing/2010/main" val="0"/>
              </a:ext>
            </a:extLst>
          </a:blip>
          <a:srcRect l="8650" r="22683"/>
          <a:stretch/>
        </p:blipFill>
        <p:spPr>
          <a:xfrm>
            <a:off x="3711798" y="2585168"/>
            <a:ext cx="3296003" cy="36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A close up of a rock&#10;&#10;Description generated with very high confidence">
            <a:extLst>
              <a:ext uri="{FF2B5EF4-FFF2-40B4-BE49-F238E27FC236}">
                <a16:creationId xmlns:a16="http://schemas.microsoft.com/office/drawing/2014/main" id="{667F2A16-9309-4F04-8042-DEF6AA70F035}"/>
              </a:ext>
            </a:extLst>
          </p:cNvPr>
          <p:cNvPicPr>
            <a:picLocks noChangeAspect="1"/>
          </p:cNvPicPr>
          <p:nvPr/>
        </p:nvPicPr>
        <p:blipFill rotWithShape="1">
          <a:blip r:embed="rId2">
            <a:extLst>
              <a:ext uri="{28A0092B-C50C-407E-A947-70E740481C1C}">
                <a14:useLocalDpi xmlns:a14="http://schemas.microsoft.com/office/drawing/2010/main" val="0"/>
              </a:ext>
            </a:extLst>
          </a:blip>
          <a:srcRect l="31108" t="41275" r="48235" b="31947"/>
          <a:stretch/>
        </p:blipFill>
        <p:spPr>
          <a:xfrm>
            <a:off x="7439383" y="2585168"/>
            <a:ext cx="3702755" cy="36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Content Placeholder 2">
            <a:extLst>
              <a:ext uri="{FF2B5EF4-FFF2-40B4-BE49-F238E27FC236}">
                <a16:creationId xmlns:a16="http://schemas.microsoft.com/office/drawing/2014/main" id="{9CC4ABCD-2687-45CA-B80C-0A2CF7B22228}"/>
              </a:ext>
            </a:extLst>
          </p:cNvPr>
          <p:cNvSpPr>
            <a:spLocks noGrp="1"/>
          </p:cNvSpPr>
          <p:nvPr>
            <p:ph idx="1"/>
          </p:nvPr>
        </p:nvSpPr>
        <p:spPr>
          <a:xfrm>
            <a:off x="905934" y="1882070"/>
            <a:ext cx="5810956" cy="4351338"/>
          </a:xfrm>
        </p:spPr>
        <p:txBody>
          <a:bodyPr>
            <a:normAutofit/>
          </a:bodyPr>
          <a:lstStyle/>
          <a:p>
            <a:r>
              <a:rPr lang="en-GB" sz="3000" dirty="0">
                <a:latin typeface="Arial" panose="020B0604020202020204" pitchFamily="34" charset="0"/>
                <a:cs typeface="Arial" panose="020B0604020202020204" pitchFamily="34" charset="0"/>
              </a:rPr>
              <a:t>Example of bad workmanship</a:t>
            </a:r>
          </a:p>
          <a:p>
            <a:endParaRPr lang="en-GB"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9860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FC7ACB-4F9C-4DF6-9B0A-614C3085A9C0}"/>
              </a:ext>
            </a:extLst>
          </p:cNvPr>
          <p:cNvSpPr/>
          <p:nvPr/>
        </p:nvSpPr>
        <p:spPr>
          <a:xfrm>
            <a:off x="0" y="674252"/>
            <a:ext cx="12192000" cy="4645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4997FDB-9D80-45FC-8B60-A561DF0C21F9}"/>
              </a:ext>
            </a:extLst>
          </p:cNvPr>
          <p:cNvSpPr>
            <a:spLocks noGrp="1"/>
          </p:cNvSpPr>
          <p:nvPr>
            <p:ph type="title"/>
          </p:nvPr>
        </p:nvSpPr>
        <p:spPr>
          <a:xfrm>
            <a:off x="838200" y="681217"/>
            <a:ext cx="10515600" cy="1325563"/>
          </a:xfrm>
        </p:spPr>
        <p:txBody>
          <a:bodyPr>
            <a:normAutofit/>
          </a:bodyPr>
          <a:lstStyle/>
          <a:p>
            <a:r>
              <a:rPr lang="en-GB" sz="5600" dirty="0">
                <a:latin typeface="Arial" panose="020B0604020202020204" pitchFamily="34" charset="0"/>
                <a:cs typeface="Arial" panose="020B0604020202020204" pitchFamily="34" charset="0"/>
              </a:rPr>
              <a:t>Drainage Pipe Connections</a:t>
            </a:r>
          </a:p>
        </p:txBody>
      </p:sp>
      <p:sp>
        <p:nvSpPr>
          <p:cNvPr id="9" name="Content Placeholder 2">
            <a:extLst>
              <a:ext uri="{FF2B5EF4-FFF2-40B4-BE49-F238E27FC236}">
                <a16:creationId xmlns:a16="http://schemas.microsoft.com/office/drawing/2014/main" id="{9CC4ABCD-2687-45CA-B80C-0A2CF7B22228}"/>
              </a:ext>
            </a:extLst>
          </p:cNvPr>
          <p:cNvSpPr>
            <a:spLocks noGrp="1"/>
          </p:cNvSpPr>
          <p:nvPr>
            <p:ph idx="1"/>
          </p:nvPr>
        </p:nvSpPr>
        <p:spPr>
          <a:xfrm>
            <a:off x="905934" y="1882070"/>
            <a:ext cx="5810956" cy="4351338"/>
          </a:xfrm>
        </p:spPr>
        <p:txBody>
          <a:bodyPr>
            <a:normAutofit/>
          </a:bodyPr>
          <a:lstStyle/>
          <a:p>
            <a:r>
              <a:rPr lang="en-GB" sz="3000" dirty="0">
                <a:latin typeface="Arial" panose="020B0604020202020204" pitchFamily="34" charset="0"/>
                <a:cs typeface="Arial" panose="020B0604020202020204" pitchFamily="34" charset="0"/>
              </a:rPr>
              <a:t>Example of good workmanship</a:t>
            </a:r>
          </a:p>
          <a:p>
            <a:endParaRPr lang="en-GB" sz="3000" dirty="0">
              <a:latin typeface="Arial" panose="020B0604020202020204" pitchFamily="34" charset="0"/>
              <a:cs typeface="Arial" panose="020B0604020202020204" pitchFamily="34" charset="0"/>
            </a:endParaRPr>
          </a:p>
        </p:txBody>
      </p:sp>
      <p:pic>
        <p:nvPicPr>
          <p:cNvPr id="4" name="Picture 3" descr="A picture containing indoor&#10;&#10;Description generated with high confidence">
            <a:extLst>
              <a:ext uri="{FF2B5EF4-FFF2-40B4-BE49-F238E27FC236}">
                <a16:creationId xmlns:a16="http://schemas.microsoft.com/office/drawing/2014/main" id="{2F7DC397-60AE-40C9-B22C-95D4B52AFE1B}"/>
              </a:ext>
            </a:extLst>
          </p:cNvPr>
          <p:cNvPicPr>
            <a:picLocks noChangeAspect="1"/>
          </p:cNvPicPr>
          <p:nvPr/>
        </p:nvPicPr>
        <p:blipFill rotWithShape="1">
          <a:blip r:embed="rId2">
            <a:extLst>
              <a:ext uri="{28A0092B-C50C-407E-A947-70E740481C1C}">
                <a14:useLocalDpi xmlns:a14="http://schemas.microsoft.com/office/drawing/2010/main" val="0"/>
              </a:ext>
            </a:extLst>
          </a:blip>
          <a:srcRect t="9832" b="31523"/>
          <a:stretch/>
        </p:blipFill>
        <p:spPr>
          <a:xfrm>
            <a:off x="2349676" y="2499070"/>
            <a:ext cx="3798229" cy="39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descr="A picture containing indoor&#10;&#10;Description generated with high confidence">
            <a:extLst>
              <a:ext uri="{FF2B5EF4-FFF2-40B4-BE49-F238E27FC236}">
                <a16:creationId xmlns:a16="http://schemas.microsoft.com/office/drawing/2014/main" id="{F822FFB0-08E5-485F-A1B4-80CE67599501}"/>
              </a:ext>
            </a:extLst>
          </p:cNvPr>
          <p:cNvPicPr>
            <a:picLocks noChangeAspect="1"/>
          </p:cNvPicPr>
          <p:nvPr/>
        </p:nvPicPr>
        <p:blipFill rotWithShape="1">
          <a:blip r:embed="rId3">
            <a:extLst>
              <a:ext uri="{28A0092B-C50C-407E-A947-70E740481C1C}">
                <a14:useLocalDpi xmlns:a14="http://schemas.microsoft.com/office/drawing/2010/main" val="0"/>
              </a:ext>
            </a:extLst>
          </a:blip>
          <a:srcRect l="25571" t="32604" r="18454" b="36131"/>
          <a:stretch/>
        </p:blipFill>
        <p:spPr>
          <a:xfrm>
            <a:off x="7089423" y="2499070"/>
            <a:ext cx="3987692" cy="39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52692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FC7ACB-4F9C-4DF6-9B0A-614C3085A9C0}"/>
              </a:ext>
            </a:extLst>
          </p:cNvPr>
          <p:cNvSpPr/>
          <p:nvPr/>
        </p:nvSpPr>
        <p:spPr>
          <a:xfrm>
            <a:off x="0" y="674252"/>
            <a:ext cx="12192000" cy="4645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4997FDB-9D80-45FC-8B60-A561DF0C21F9}"/>
              </a:ext>
            </a:extLst>
          </p:cNvPr>
          <p:cNvSpPr>
            <a:spLocks noGrp="1"/>
          </p:cNvSpPr>
          <p:nvPr>
            <p:ph type="title"/>
          </p:nvPr>
        </p:nvSpPr>
        <p:spPr>
          <a:xfrm>
            <a:off x="838200" y="681217"/>
            <a:ext cx="10515600" cy="1000827"/>
          </a:xfrm>
        </p:spPr>
        <p:txBody>
          <a:bodyPr>
            <a:normAutofit/>
          </a:bodyPr>
          <a:lstStyle/>
          <a:p>
            <a:r>
              <a:rPr lang="en-GB" sz="5600" dirty="0">
                <a:latin typeface="Arial" panose="020B0604020202020204" pitchFamily="34" charset="0"/>
                <a:cs typeface="Arial" panose="020B0604020202020204" pitchFamily="34" charset="0"/>
              </a:rPr>
              <a:t>Drainage Pipe Connections</a:t>
            </a:r>
          </a:p>
        </p:txBody>
      </p:sp>
      <p:sp>
        <p:nvSpPr>
          <p:cNvPr id="9" name="Content Placeholder 2">
            <a:extLst>
              <a:ext uri="{FF2B5EF4-FFF2-40B4-BE49-F238E27FC236}">
                <a16:creationId xmlns:a16="http://schemas.microsoft.com/office/drawing/2014/main" id="{9CC4ABCD-2687-45CA-B80C-0A2CF7B22228}"/>
              </a:ext>
            </a:extLst>
          </p:cNvPr>
          <p:cNvSpPr>
            <a:spLocks noGrp="1"/>
          </p:cNvSpPr>
          <p:nvPr>
            <p:ph idx="1"/>
          </p:nvPr>
        </p:nvSpPr>
        <p:spPr>
          <a:xfrm>
            <a:off x="905934" y="1611134"/>
            <a:ext cx="5810956" cy="4351338"/>
          </a:xfrm>
        </p:spPr>
        <p:txBody>
          <a:bodyPr>
            <a:normAutofit/>
          </a:bodyPr>
          <a:lstStyle/>
          <a:p>
            <a:r>
              <a:rPr lang="en-GB" sz="3000" dirty="0">
                <a:latin typeface="Arial" panose="020B0604020202020204" pitchFamily="34" charset="0"/>
                <a:cs typeface="Arial" panose="020B0604020202020204" pitchFamily="34" charset="0"/>
              </a:rPr>
              <a:t>PVOD Components</a:t>
            </a:r>
          </a:p>
          <a:p>
            <a:endParaRPr lang="en-GB" sz="3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840B01A-45EB-4890-8028-DF576B931B22}"/>
              </a:ext>
            </a:extLst>
          </p:cNvPr>
          <p:cNvPicPr>
            <a:picLocks noChangeAspect="1"/>
          </p:cNvPicPr>
          <p:nvPr/>
        </p:nvPicPr>
        <p:blipFill rotWithShape="1">
          <a:blip r:embed="rId2"/>
          <a:srcRect l="11667" t="13974" r="21389" b="19530"/>
          <a:stretch/>
        </p:blipFill>
        <p:spPr>
          <a:xfrm>
            <a:off x="3544714" y="2130426"/>
            <a:ext cx="8161867" cy="43913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4637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FC7ACB-4F9C-4DF6-9B0A-614C3085A9C0}"/>
              </a:ext>
            </a:extLst>
          </p:cNvPr>
          <p:cNvSpPr/>
          <p:nvPr/>
        </p:nvSpPr>
        <p:spPr>
          <a:xfrm>
            <a:off x="0" y="674252"/>
            <a:ext cx="12192000" cy="4645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4997FDB-9D80-45FC-8B60-A561DF0C21F9}"/>
              </a:ext>
            </a:extLst>
          </p:cNvPr>
          <p:cNvSpPr>
            <a:spLocks noGrp="1"/>
          </p:cNvSpPr>
          <p:nvPr>
            <p:ph type="title"/>
          </p:nvPr>
        </p:nvSpPr>
        <p:spPr>
          <a:xfrm>
            <a:off x="838200" y="681217"/>
            <a:ext cx="10515600" cy="1000827"/>
          </a:xfrm>
        </p:spPr>
        <p:txBody>
          <a:bodyPr>
            <a:normAutofit/>
          </a:bodyPr>
          <a:lstStyle/>
          <a:p>
            <a:r>
              <a:rPr lang="en-GB" sz="5600" dirty="0">
                <a:latin typeface="Arial" panose="020B0604020202020204" pitchFamily="34" charset="0"/>
                <a:cs typeface="Arial" panose="020B0604020202020204" pitchFamily="34" charset="0"/>
              </a:rPr>
              <a:t>Drainage Pipe Connections</a:t>
            </a:r>
          </a:p>
        </p:txBody>
      </p:sp>
      <p:sp>
        <p:nvSpPr>
          <p:cNvPr id="9" name="Content Placeholder 2">
            <a:extLst>
              <a:ext uri="{FF2B5EF4-FFF2-40B4-BE49-F238E27FC236}">
                <a16:creationId xmlns:a16="http://schemas.microsoft.com/office/drawing/2014/main" id="{9CC4ABCD-2687-45CA-B80C-0A2CF7B22228}"/>
              </a:ext>
            </a:extLst>
          </p:cNvPr>
          <p:cNvSpPr>
            <a:spLocks noGrp="1"/>
          </p:cNvSpPr>
          <p:nvPr>
            <p:ph idx="1"/>
          </p:nvPr>
        </p:nvSpPr>
        <p:spPr>
          <a:xfrm>
            <a:off x="905934" y="1611134"/>
            <a:ext cx="5810956" cy="4351338"/>
          </a:xfrm>
        </p:spPr>
        <p:txBody>
          <a:bodyPr>
            <a:normAutofit/>
          </a:bodyPr>
          <a:lstStyle/>
          <a:p>
            <a:r>
              <a:rPr lang="en-GB" sz="3000" dirty="0">
                <a:latin typeface="Arial" panose="020B0604020202020204" pitchFamily="34" charset="0"/>
                <a:cs typeface="Arial" panose="020B0604020202020204" pitchFamily="34" charset="0"/>
              </a:rPr>
              <a:t>PVOD Components</a:t>
            </a:r>
          </a:p>
          <a:p>
            <a:endParaRPr lang="en-GB" sz="3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E967179-2C77-4B2D-8357-89CE248C7455}"/>
              </a:ext>
            </a:extLst>
          </p:cNvPr>
          <p:cNvPicPr>
            <a:picLocks noChangeAspect="1"/>
          </p:cNvPicPr>
          <p:nvPr/>
        </p:nvPicPr>
        <p:blipFill rotWithShape="1">
          <a:blip r:embed="rId2"/>
          <a:srcRect l="11296" t="13974" r="22500" b="20043"/>
          <a:stretch/>
        </p:blipFill>
        <p:spPr>
          <a:xfrm>
            <a:off x="3553180" y="2144890"/>
            <a:ext cx="8071556" cy="43575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67464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FC7ACB-4F9C-4DF6-9B0A-614C3085A9C0}"/>
              </a:ext>
            </a:extLst>
          </p:cNvPr>
          <p:cNvSpPr/>
          <p:nvPr/>
        </p:nvSpPr>
        <p:spPr>
          <a:xfrm>
            <a:off x="0" y="674252"/>
            <a:ext cx="12192000" cy="4645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4997FDB-9D80-45FC-8B60-A561DF0C21F9}"/>
              </a:ext>
            </a:extLst>
          </p:cNvPr>
          <p:cNvSpPr>
            <a:spLocks noGrp="1"/>
          </p:cNvSpPr>
          <p:nvPr>
            <p:ph type="title"/>
          </p:nvPr>
        </p:nvSpPr>
        <p:spPr>
          <a:xfrm>
            <a:off x="838200" y="681217"/>
            <a:ext cx="10515600" cy="1000827"/>
          </a:xfrm>
        </p:spPr>
        <p:txBody>
          <a:bodyPr>
            <a:normAutofit/>
          </a:bodyPr>
          <a:lstStyle/>
          <a:p>
            <a:r>
              <a:rPr lang="en-GB" sz="5600" dirty="0">
                <a:latin typeface="Arial" panose="020B0604020202020204" pitchFamily="34" charset="0"/>
                <a:cs typeface="Arial" panose="020B0604020202020204" pitchFamily="34" charset="0"/>
              </a:rPr>
              <a:t>Membrane Protection</a:t>
            </a:r>
          </a:p>
        </p:txBody>
      </p:sp>
      <p:sp>
        <p:nvSpPr>
          <p:cNvPr id="9" name="Content Placeholder 2">
            <a:extLst>
              <a:ext uri="{FF2B5EF4-FFF2-40B4-BE49-F238E27FC236}">
                <a16:creationId xmlns:a16="http://schemas.microsoft.com/office/drawing/2014/main" id="{9CC4ABCD-2687-45CA-B80C-0A2CF7B22228}"/>
              </a:ext>
            </a:extLst>
          </p:cNvPr>
          <p:cNvSpPr>
            <a:spLocks noGrp="1"/>
          </p:cNvSpPr>
          <p:nvPr>
            <p:ph idx="1"/>
          </p:nvPr>
        </p:nvSpPr>
        <p:spPr>
          <a:xfrm>
            <a:off x="905934" y="1611134"/>
            <a:ext cx="5810956" cy="4351338"/>
          </a:xfrm>
        </p:spPr>
        <p:txBody>
          <a:bodyPr>
            <a:normAutofit/>
          </a:bodyPr>
          <a:lstStyle/>
          <a:p>
            <a:pPr lvl="0"/>
            <a:r>
              <a:rPr lang="en-GB" sz="3200" dirty="0"/>
              <a:t>Outer layer around membrane</a:t>
            </a:r>
            <a:endParaRPr lang="en-US" sz="3200" dirty="0"/>
          </a:p>
          <a:p>
            <a:r>
              <a:rPr lang="en-GB" sz="3200" dirty="0"/>
              <a:t>Occasionally on inside of membrane</a:t>
            </a:r>
          </a:p>
          <a:p>
            <a:r>
              <a:rPr lang="en-GB" sz="3200" dirty="0"/>
              <a:t>Prevent puncture during installation and backfilling</a:t>
            </a:r>
          </a:p>
          <a:p>
            <a:r>
              <a:rPr lang="en-GB" sz="3200" dirty="0"/>
              <a:t>Non-woven, needle punched</a:t>
            </a:r>
          </a:p>
          <a:p>
            <a:r>
              <a:rPr lang="en-GB" sz="3200" dirty="0"/>
              <a:t>Minimum 300g/m²</a:t>
            </a:r>
            <a:endParaRPr lang="en-US" sz="3200" dirty="0"/>
          </a:p>
          <a:p>
            <a:endParaRPr lang="en-US" sz="3200" dirty="0"/>
          </a:p>
          <a:p>
            <a:endParaRPr lang="en-US" sz="3200" dirty="0"/>
          </a:p>
          <a:p>
            <a:endParaRPr lang="en-GB" sz="3000" dirty="0">
              <a:latin typeface="Arial" panose="020B0604020202020204" pitchFamily="34" charset="0"/>
              <a:cs typeface="Arial" panose="020B0604020202020204" pitchFamily="34" charset="0"/>
            </a:endParaRPr>
          </a:p>
        </p:txBody>
      </p:sp>
      <p:pic>
        <p:nvPicPr>
          <p:cNvPr id="5122" name="Picture 2" descr="Image result for permafilter geotextile">
            <a:extLst>
              <a:ext uri="{FF2B5EF4-FFF2-40B4-BE49-F238E27FC236}">
                <a16:creationId xmlns:a16="http://schemas.microsoft.com/office/drawing/2014/main" id="{DAFC3D7D-AB77-4006-8755-F4E7A1A94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2714" y="2049110"/>
            <a:ext cx="5238750"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617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FC7ACB-4F9C-4DF6-9B0A-614C3085A9C0}"/>
              </a:ext>
            </a:extLst>
          </p:cNvPr>
          <p:cNvSpPr/>
          <p:nvPr/>
        </p:nvSpPr>
        <p:spPr>
          <a:xfrm>
            <a:off x="0" y="674252"/>
            <a:ext cx="12192000" cy="4645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4997FDB-9D80-45FC-8B60-A561DF0C21F9}"/>
              </a:ext>
            </a:extLst>
          </p:cNvPr>
          <p:cNvSpPr>
            <a:spLocks noGrp="1"/>
          </p:cNvSpPr>
          <p:nvPr>
            <p:ph type="title"/>
          </p:nvPr>
        </p:nvSpPr>
        <p:spPr>
          <a:xfrm>
            <a:off x="838200" y="681217"/>
            <a:ext cx="10515600" cy="1000827"/>
          </a:xfrm>
        </p:spPr>
        <p:txBody>
          <a:bodyPr>
            <a:normAutofit/>
          </a:bodyPr>
          <a:lstStyle/>
          <a:p>
            <a:r>
              <a:rPr lang="en-GB" sz="5600" dirty="0">
                <a:latin typeface="Arial" panose="020B0604020202020204" pitchFamily="34" charset="0"/>
                <a:cs typeface="Arial" panose="020B0604020202020204" pitchFamily="34" charset="0"/>
              </a:rPr>
              <a:t>Membrane Protection</a:t>
            </a:r>
          </a:p>
        </p:txBody>
      </p:sp>
      <p:pic>
        <p:nvPicPr>
          <p:cNvPr id="8" name="Content Placeholder 4" descr="A picture containing outdoor, sky, ground, building&#10;&#10;Description generated with very high confidence">
            <a:extLst>
              <a:ext uri="{FF2B5EF4-FFF2-40B4-BE49-F238E27FC236}">
                <a16:creationId xmlns:a16="http://schemas.microsoft.com/office/drawing/2014/main" id="{308067B5-D4B7-4A72-9245-926C9D8E44CF}"/>
              </a:ext>
            </a:extLst>
          </p:cNvPr>
          <p:cNvPicPr>
            <a:picLocks noChangeAspect="1"/>
          </p:cNvPicPr>
          <p:nvPr/>
        </p:nvPicPr>
        <p:blipFill rotWithShape="1">
          <a:blip r:embed="rId2">
            <a:extLst>
              <a:ext uri="{28A0092B-C50C-407E-A947-70E740481C1C}">
                <a14:useLocalDpi xmlns:a14="http://schemas.microsoft.com/office/drawing/2010/main" val="0"/>
              </a:ext>
            </a:extLst>
          </a:blip>
          <a:srcRect t="31595" b="12867"/>
          <a:stretch/>
        </p:blipFill>
        <p:spPr>
          <a:xfrm>
            <a:off x="6667952" y="1892806"/>
            <a:ext cx="4005292" cy="39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descr="A picture containing outdoor, ground, fence, building&#10;&#10;Description generated with very high confidence">
            <a:extLst>
              <a:ext uri="{FF2B5EF4-FFF2-40B4-BE49-F238E27FC236}">
                <a16:creationId xmlns:a16="http://schemas.microsoft.com/office/drawing/2014/main" id="{D265FEE9-85CC-4149-B25A-53F2D6888599}"/>
              </a:ext>
            </a:extLst>
          </p:cNvPr>
          <p:cNvPicPr>
            <a:picLocks noChangeAspect="1"/>
          </p:cNvPicPr>
          <p:nvPr/>
        </p:nvPicPr>
        <p:blipFill rotWithShape="1">
          <a:blip r:embed="rId3">
            <a:extLst>
              <a:ext uri="{28A0092B-C50C-407E-A947-70E740481C1C}">
                <a14:useLocalDpi xmlns:a14="http://schemas.microsoft.com/office/drawing/2010/main" val="0"/>
              </a:ext>
            </a:extLst>
          </a:blip>
          <a:srcRect t="22990" b="24218"/>
          <a:stretch/>
        </p:blipFill>
        <p:spPr>
          <a:xfrm>
            <a:off x="2035204" y="1892806"/>
            <a:ext cx="4213648" cy="39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91635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FC7ACB-4F9C-4DF6-9B0A-614C3085A9C0}"/>
              </a:ext>
            </a:extLst>
          </p:cNvPr>
          <p:cNvSpPr/>
          <p:nvPr/>
        </p:nvSpPr>
        <p:spPr>
          <a:xfrm>
            <a:off x="0" y="674252"/>
            <a:ext cx="12192000" cy="4645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4997FDB-9D80-45FC-8B60-A561DF0C21F9}"/>
              </a:ext>
            </a:extLst>
          </p:cNvPr>
          <p:cNvSpPr>
            <a:spLocks noGrp="1"/>
          </p:cNvSpPr>
          <p:nvPr>
            <p:ph type="title"/>
          </p:nvPr>
        </p:nvSpPr>
        <p:spPr>
          <a:xfrm>
            <a:off x="838200" y="681217"/>
            <a:ext cx="10515600" cy="1000827"/>
          </a:xfrm>
        </p:spPr>
        <p:txBody>
          <a:bodyPr>
            <a:normAutofit/>
          </a:bodyPr>
          <a:lstStyle/>
          <a:p>
            <a:r>
              <a:rPr lang="en-GB" sz="5600" dirty="0">
                <a:latin typeface="Arial" panose="020B0604020202020204" pitchFamily="34" charset="0"/>
                <a:cs typeface="Arial" panose="020B0604020202020204" pitchFamily="34" charset="0"/>
              </a:rPr>
              <a:t>Quality Assurance</a:t>
            </a:r>
          </a:p>
        </p:txBody>
      </p:sp>
      <p:sp>
        <p:nvSpPr>
          <p:cNvPr id="3" name="TextBox 2">
            <a:extLst>
              <a:ext uri="{FF2B5EF4-FFF2-40B4-BE49-F238E27FC236}">
                <a16:creationId xmlns:a16="http://schemas.microsoft.com/office/drawing/2014/main" id="{CFB90822-59AD-4520-8DE1-8ED468273DC3}"/>
              </a:ext>
            </a:extLst>
          </p:cNvPr>
          <p:cNvSpPr txBox="1"/>
          <p:nvPr/>
        </p:nvSpPr>
        <p:spPr>
          <a:xfrm>
            <a:off x="1293090" y="2116152"/>
            <a:ext cx="6834909" cy="1846659"/>
          </a:xfrm>
          <a:prstGeom prst="rect">
            <a:avLst/>
          </a:prstGeom>
          <a:noFill/>
        </p:spPr>
        <p:txBody>
          <a:bodyPr wrap="square" rtlCol="0">
            <a:spAutoFit/>
          </a:bodyPr>
          <a:lstStyle/>
          <a:p>
            <a:pPr marL="457200" lvl="0" indent="-457200">
              <a:buFont typeface="Arial" panose="020B0604020202020204" pitchFamily="34" charset="0"/>
              <a:buChar char="•"/>
            </a:pPr>
            <a:r>
              <a:rPr lang="en-GB" sz="3000" dirty="0">
                <a:latin typeface="Arial" panose="020B0604020202020204" pitchFamily="34" charset="0"/>
                <a:cs typeface="Arial" panose="020B0604020202020204" pitchFamily="34" charset="0"/>
              </a:rPr>
              <a:t>ISO9001</a:t>
            </a:r>
          </a:p>
          <a:p>
            <a:pPr marL="914400" lvl="1" indent="-457200">
              <a:buFont typeface="Arial" panose="020B0604020202020204" pitchFamily="34" charset="0"/>
              <a:buChar char="•"/>
            </a:pPr>
            <a:r>
              <a:rPr lang="en-GB" sz="3000" dirty="0">
                <a:latin typeface="Arial" panose="020B0604020202020204" pitchFamily="34" charset="0"/>
                <a:cs typeface="Arial" panose="020B0604020202020204" pitchFamily="34" charset="0"/>
              </a:rPr>
              <a:t>Quality Plan</a:t>
            </a:r>
          </a:p>
          <a:p>
            <a:pPr marL="914400" lvl="1" indent="-457200">
              <a:buFont typeface="Arial" panose="020B0604020202020204" pitchFamily="34" charset="0"/>
              <a:buChar char="•"/>
            </a:pPr>
            <a:r>
              <a:rPr lang="en-GB" sz="3000" dirty="0">
                <a:latin typeface="Arial" panose="020B0604020202020204" pitchFamily="34" charset="0"/>
                <a:cs typeface="Arial" panose="020B0604020202020204" pitchFamily="34" charset="0"/>
              </a:rPr>
              <a:t>On site CQA</a:t>
            </a:r>
            <a:endParaRPr lang="en-US" sz="3000" dirty="0">
              <a:latin typeface="Arial" panose="020B0604020202020204" pitchFamily="34" charset="0"/>
              <a:cs typeface="Arial" panose="020B0604020202020204" pitchFamily="34" charset="0"/>
            </a:endParaRPr>
          </a:p>
          <a:p>
            <a:endParaRPr lang="en-GB" sz="2400" dirty="0"/>
          </a:p>
        </p:txBody>
      </p:sp>
    </p:spTree>
    <p:extLst>
      <p:ext uri="{BB962C8B-B14F-4D97-AF65-F5344CB8AC3E}">
        <p14:creationId xmlns:p14="http://schemas.microsoft.com/office/powerpoint/2010/main" val="1972817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FC7ACB-4F9C-4DF6-9B0A-614C3085A9C0}"/>
              </a:ext>
            </a:extLst>
          </p:cNvPr>
          <p:cNvSpPr/>
          <p:nvPr/>
        </p:nvSpPr>
        <p:spPr>
          <a:xfrm>
            <a:off x="0" y="674252"/>
            <a:ext cx="12192000" cy="4645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72929F1-9D90-4DDC-A8B4-B8B59BC7BEA3}"/>
              </a:ext>
            </a:extLst>
          </p:cNvPr>
          <p:cNvSpPr/>
          <p:nvPr/>
        </p:nvSpPr>
        <p:spPr>
          <a:xfrm>
            <a:off x="6954982" y="775855"/>
            <a:ext cx="4036291" cy="56618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4997FDB-9D80-45FC-8B60-A561DF0C21F9}"/>
              </a:ext>
            </a:extLst>
          </p:cNvPr>
          <p:cNvSpPr>
            <a:spLocks noGrp="1"/>
          </p:cNvSpPr>
          <p:nvPr>
            <p:ph type="title"/>
          </p:nvPr>
        </p:nvSpPr>
        <p:spPr>
          <a:xfrm>
            <a:off x="838200" y="681217"/>
            <a:ext cx="10515600" cy="1000827"/>
          </a:xfrm>
        </p:spPr>
        <p:txBody>
          <a:bodyPr>
            <a:normAutofit/>
          </a:bodyPr>
          <a:lstStyle/>
          <a:p>
            <a:r>
              <a:rPr lang="en-GB" sz="5600" dirty="0">
                <a:latin typeface="Arial" panose="020B0604020202020204" pitchFamily="34" charset="0"/>
                <a:cs typeface="Arial" panose="020B0604020202020204" pitchFamily="34" charset="0"/>
              </a:rPr>
              <a:t>Quality Assurance</a:t>
            </a:r>
          </a:p>
        </p:txBody>
      </p:sp>
      <p:sp>
        <p:nvSpPr>
          <p:cNvPr id="5" name="TextBox 4">
            <a:extLst>
              <a:ext uri="{FF2B5EF4-FFF2-40B4-BE49-F238E27FC236}">
                <a16:creationId xmlns:a16="http://schemas.microsoft.com/office/drawing/2014/main" id="{3EEA1F91-B42D-4E51-AEEF-C8E23CD0ADA4}"/>
              </a:ext>
            </a:extLst>
          </p:cNvPr>
          <p:cNvSpPr txBox="1"/>
          <p:nvPr/>
        </p:nvSpPr>
        <p:spPr>
          <a:xfrm>
            <a:off x="951347" y="1608157"/>
            <a:ext cx="6834909" cy="553998"/>
          </a:xfrm>
          <a:prstGeom prst="rect">
            <a:avLst/>
          </a:prstGeom>
          <a:noFill/>
        </p:spPr>
        <p:txBody>
          <a:bodyPr wrap="square" rtlCol="0">
            <a:spAutoFit/>
          </a:bodyPr>
          <a:lstStyle/>
          <a:p>
            <a:pPr marL="457200" indent="-457200">
              <a:buFont typeface="Arial" panose="020B0604020202020204" pitchFamily="34" charset="0"/>
              <a:buChar char="•"/>
            </a:pPr>
            <a:r>
              <a:rPr lang="en-GB" sz="3000" dirty="0">
                <a:latin typeface="Arial" panose="020B0604020202020204" pitchFamily="34" charset="0"/>
                <a:cs typeface="Arial" panose="020B0604020202020204" pitchFamily="34" charset="0"/>
              </a:rPr>
              <a:t>Quality Plan</a:t>
            </a:r>
          </a:p>
        </p:txBody>
      </p:sp>
      <p:graphicFrame>
        <p:nvGraphicFramePr>
          <p:cNvPr id="10" name="Object 9">
            <a:hlinkClick r:id="" action="ppaction://ole?verb=0"/>
            <a:extLst>
              <a:ext uri="{FF2B5EF4-FFF2-40B4-BE49-F238E27FC236}">
                <a16:creationId xmlns:a16="http://schemas.microsoft.com/office/drawing/2014/main" id="{282FB070-2BA3-4D68-9510-4A91B22567C9}"/>
              </a:ext>
            </a:extLst>
          </p:cNvPr>
          <p:cNvGraphicFramePr>
            <a:graphicFrameLocks noChangeAspect="1"/>
          </p:cNvGraphicFramePr>
          <p:nvPr>
            <p:extLst>
              <p:ext uri="{D42A27DB-BD31-4B8C-83A1-F6EECF244321}">
                <p14:modId xmlns:p14="http://schemas.microsoft.com/office/powerpoint/2010/main" val="764370318"/>
              </p:ext>
            </p:extLst>
          </p:nvPr>
        </p:nvGraphicFramePr>
        <p:xfrm>
          <a:off x="7009316" y="820737"/>
          <a:ext cx="3935413" cy="5572125"/>
        </p:xfrm>
        <a:graphic>
          <a:graphicData uri="http://schemas.openxmlformats.org/presentationml/2006/ole">
            <mc:AlternateContent xmlns:mc="http://schemas.openxmlformats.org/markup-compatibility/2006">
              <mc:Choice xmlns:v="urn:schemas-microsoft-com:vml" Requires="v">
                <p:oleObj spid="_x0000_s1026" name="Presentation" r:id="rId3" imgW="3935520" imgH="5572080" progId="PowerPoint.Show.12">
                  <p:embed/>
                </p:oleObj>
              </mc:Choice>
              <mc:Fallback>
                <p:oleObj name="Presentation" r:id="rId3" imgW="3935520" imgH="5572080" progId="PowerPoint.Show.12">
                  <p:embed/>
                  <p:pic>
                    <p:nvPicPr>
                      <p:cNvPr id="10" name="Object 9">
                        <a:hlinkClick r:id="" action="ppaction://ole?verb=0"/>
                        <a:extLst>
                          <a:ext uri="{FF2B5EF4-FFF2-40B4-BE49-F238E27FC236}">
                            <a16:creationId xmlns:a16="http://schemas.microsoft.com/office/drawing/2014/main" id="{282FB070-2BA3-4D68-9510-4A91B22567C9}"/>
                          </a:ext>
                        </a:extLst>
                      </p:cNvPr>
                      <p:cNvPicPr/>
                      <p:nvPr/>
                    </p:nvPicPr>
                    <p:blipFill>
                      <a:blip r:embed="rId4"/>
                      <a:stretch>
                        <a:fillRect/>
                      </a:stretch>
                    </p:blipFill>
                    <p:spPr>
                      <a:xfrm>
                        <a:off x="7009316" y="820737"/>
                        <a:ext cx="3935413" cy="5572125"/>
                      </a:xfrm>
                      <a:prstGeom prst="rect">
                        <a:avLst/>
                      </a:prstGeom>
                    </p:spPr>
                  </p:pic>
                </p:oleObj>
              </mc:Fallback>
            </mc:AlternateContent>
          </a:graphicData>
        </a:graphic>
      </p:graphicFrame>
    </p:spTree>
    <p:extLst>
      <p:ext uri="{BB962C8B-B14F-4D97-AF65-F5344CB8AC3E}">
        <p14:creationId xmlns:p14="http://schemas.microsoft.com/office/powerpoint/2010/main" val="3369948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FC7ACB-4F9C-4DF6-9B0A-614C3085A9C0}"/>
              </a:ext>
            </a:extLst>
          </p:cNvPr>
          <p:cNvSpPr/>
          <p:nvPr/>
        </p:nvSpPr>
        <p:spPr>
          <a:xfrm>
            <a:off x="0" y="674252"/>
            <a:ext cx="12192000" cy="4645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72929F1-9D90-4DDC-A8B4-B8B59BC7BEA3}"/>
              </a:ext>
            </a:extLst>
          </p:cNvPr>
          <p:cNvSpPr/>
          <p:nvPr/>
        </p:nvSpPr>
        <p:spPr>
          <a:xfrm>
            <a:off x="6585529" y="775855"/>
            <a:ext cx="5541815" cy="56618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4997FDB-9D80-45FC-8B60-A561DF0C21F9}"/>
              </a:ext>
            </a:extLst>
          </p:cNvPr>
          <p:cNvSpPr>
            <a:spLocks noGrp="1"/>
          </p:cNvSpPr>
          <p:nvPr>
            <p:ph type="title"/>
          </p:nvPr>
        </p:nvSpPr>
        <p:spPr>
          <a:xfrm>
            <a:off x="838200" y="681217"/>
            <a:ext cx="10515600" cy="1000827"/>
          </a:xfrm>
        </p:spPr>
        <p:txBody>
          <a:bodyPr>
            <a:normAutofit/>
          </a:bodyPr>
          <a:lstStyle/>
          <a:p>
            <a:r>
              <a:rPr lang="en-GB" sz="5600" dirty="0">
                <a:latin typeface="Arial" panose="020B0604020202020204" pitchFamily="34" charset="0"/>
                <a:cs typeface="Arial" panose="020B0604020202020204" pitchFamily="34" charset="0"/>
              </a:rPr>
              <a:t>Quality Assurance</a:t>
            </a:r>
          </a:p>
        </p:txBody>
      </p:sp>
      <p:sp>
        <p:nvSpPr>
          <p:cNvPr id="5" name="TextBox 4">
            <a:extLst>
              <a:ext uri="{FF2B5EF4-FFF2-40B4-BE49-F238E27FC236}">
                <a16:creationId xmlns:a16="http://schemas.microsoft.com/office/drawing/2014/main" id="{3EEA1F91-B42D-4E51-AEEF-C8E23CD0ADA4}"/>
              </a:ext>
            </a:extLst>
          </p:cNvPr>
          <p:cNvSpPr txBox="1"/>
          <p:nvPr/>
        </p:nvSpPr>
        <p:spPr>
          <a:xfrm>
            <a:off x="951347" y="1608157"/>
            <a:ext cx="6834909" cy="553998"/>
          </a:xfrm>
          <a:prstGeom prst="rect">
            <a:avLst/>
          </a:prstGeom>
          <a:noFill/>
        </p:spPr>
        <p:txBody>
          <a:bodyPr wrap="square" rtlCol="0">
            <a:spAutoFit/>
          </a:bodyPr>
          <a:lstStyle/>
          <a:p>
            <a:pPr marL="457200" indent="-457200">
              <a:buFont typeface="Arial" panose="020B0604020202020204" pitchFamily="34" charset="0"/>
              <a:buChar char="•"/>
            </a:pPr>
            <a:r>
              <a:rPr lang="en-GB" sz="3000" dirty="0">
                <a:latin typeface="Arial" panose="020B0604020202020204" pitchFamily="34" charset="0"/>
                <a:cs typeface="Arial" panose="020B0604020202020204" pitchFamily="34" charset="0"/>
              </a:rPr>
              <a:t>On site CQA</a:t>
            </a:r>
          </a:p>
        </p:txBody>
      </p:sp>
      <p:graphicFrame>
        <p:nvGraphicFramePr>
          <p:cNvPr id="3" name="Object 2">
            <a:hlinkClick r:id="" action="ppaction://ole?verb=0"/>
            <a:extLst>
              <a:ext uri="{FF2B5EF4-FFF2-40B4-BE49-F238E27FC236}">
                <a16:creationId xmlns:a16="http://schemas.microsoft.com/office/drawing/2014/main" id="{58F4E407-1EDD-47BC-9285-6A3902044F5E}"/>
              </a:ext>
            </a:extLst>
          </p:cNvPr>
          <p:cNvGraphicFramePr>
            <a:graphicFrameLocks noChangeAspect="1"/>
          </p:cNvGraphicFramePr>
          <p:nvPr>
            <p:extLst>
              <p:ext uri="{D42A27DB-BD31-4B8C-83A1-F6EECF244321}">
                <p14:modId xmlns:p14="http://schemas.microsoft.com/office/powerpoint/2010/main" val="2990460533"/>
              </p:ext>
            </p:extLst>
          </p:nvPr>
        </p:nvGraphicFramePr>
        <p:xfrm>
          <a:off x="6716208" y="934243"/>
          <a:ext cx="5345113" cy="5345113"/>
        </p:xfrm>
        <a:graphic>
          <a:graphicData uri="http://schemas.openxmlformats.org/presentationml/2006/ole">
            <mc:AlternateContent xmlns:mc="http://schemas.openxmlformats.org/markup-compatibility/2006">
              <mc:Choice xmlns:v="urn:schemas-microsoft-com:vml" Requires="v">
                <p:oleObj spid="_x0000_s2050" name="Presentation" r:id="rId3" imgW="5344702" imgH="5344548" progId="PowerPoint.Show.12">
                  <p:embed/>
                </p:oleObj>
              </mc:Choice>
              <mc:Fallback>
                <p:oleObj name="Presentation" r:id="rId3" imgW="5344702" imgH="5344548" progId="PowerPoint.Show.12">
                  <p:embed/>
                  <p:pic>
                    <p:nvPicPr>
                      <p:cNvPr id="3" name="Object 2">
                        <a:hlinkClick r:id="" action="ppaction://ole?verb=0"/>
                        <a:extLst>
                          <a:ext uri="{FF2B5EF4-FFF2-40B4-BE49-F238E27FC236}">
                            <a16:creationId xmlns:a16="http://schemas.microsoft.com/office/drawing/2014/main" id="{58F4E407-1EDD-47BC-9285-6A3902044F5E}"/>
                          </a:ext>
                        </a:extLst>
                      </p:cNvPr>
                      <p:cNvPicPr/>
                      <p:nvPr/>
                    </p:nvPicPr>
                    <p:blipFill>
                      <a:blip r:embed="rId4"/>
                      <a:stretch>
                        <a:fillRect/>
                      </a:stretch>
                    </p:blipFill>
                    <p:spPr>
                      <a:xfrm>
                        <a:off x="6716208" y="934243"/>
                        <a:ext cx="5345113" cy="5345113"/>
                      </a:xfrm>
                      <a:prstGeom prst="rect">
                        <a:avLst/>
                      </a:prstGeom>
                    </p:spPr>
                  </p:pic>
                </p:oleObj>
              </mc:Fallback>
            </mc:AlternateContent>
          </a:graphicData>
        </a:graphic>
      </p:graphicFrame>
    </p:spTree>
    <p:extLst>
      <p:ext uri="{BB962C8B-B14F-4D97-AF65-F5344CB8AC3E}">
        <p14:creationId xmlns:p14="http://schemas.microsoft.com/office/powerpoint/2010/main" val="3652588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A8A82A-3D3E-4BC5-AF22-467D343DC842}"/>
              </a:ext>
            </a:extLst>
          </p:cNvPr>
          <p:cNvSpPr/>
          <p:nvPr/>
        </p:nvSpPr>
        <p:spPr>
          <a:xfrm>
            <a:off x="0" y="674252"/>
            <a:ext cx="12192000" cy="4645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591929C0-CD11-4A4C-8145-B407972FD0BD}"/>
              </a:ext>
            </a:extLst>
          </p:cNvPr>
          <p:cNvSpPr txBox="1">
            <a:spLocks/>
          </p:cNvSpPr>
          <p:nvPr/>
        </p:nvSpPr>
        <p:spPr>
          <a:xfrm>
            <a:off x="600364" y="249390"/>
            <a:ext cx="11102109" cy="4876798"/>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GB" sz="22400" dirty="0">
                <a:latin typeface="Arial" panose="020B0604020202020204" pitchFamily="34" charset="0"/>
                <a:cs typeface="Arial" panose="020B0604020202020204" pitchFamily="34" charset="0"/>
              </a:rPr>
              <a:t>Who are SEL?</a:t>
            </a:r>
          </a:p>
          <a:p>
            <a:pPr marL="857250" indent="-857250" algn="l">
              <a:lnSpc>
                <a:spcPct val="150000"/>
              </a:lnSpc>
              <a:buFont typeface="Arial" panose="020B0604020202020204" pitchFamily="34" charset="0"/>
              <a:buChar char="•"/>
            </a:pPr>
            <a:r>
              <a:rPr lang="en-GB" sz="7200" dirty="0">
                <a:latin typeface="Arial" panose="020B0604020202020204" pitchFamily="34" charset="0"/>
                <a:cs typeface="Arial" panose="020B0604020202020204" pitchFamily="34" charset="0"/>
              </a:rPr>
              <a:t>SEL provide high quality, value-engineered solutions for SuDS and contaminated land remediation throughout the UK  </a:t>
            </a:r>
          </a:p>
          <a:p>
            <a:pPr marL="857250" indent="-857250" algn="l">
              <a:lnSpc>
                <a:spcPct val="150000"/>
              </a:lnSpc>
              <a:buFont typeface="Arial" panose="020B0604020202020204" pitchFamily="34" charset="0"/>
              <a:buChar char="•"/>
            </a:pPr>
            <a:r>
              <a:rPr lang="en-GB" sz="7200" dirty="0">
                <a:latin typeface="Arial" panose="020B0604020202020204" pitchFamily="34" charset="0"/>
                <a:cs typeface="Arial" panose="020B0604020202020204" pitchFamily="34" charset="0"/>
              </a:rPr>
              <a:t>Adopt an open-minded approach to developing site specific solutions</a:t>
            </a:r>
          </a:p>
          <a:p>
            <a:pPr marL="857250" indent="-857250" algn="l">
              <a:lnSpc>
                <a:spcPct val="150000"/>
              </a:lnSpc>
              <a:buFont typeface="Arial" panose="020B0604020202020204" pitchFamily="34" charset="0"/>
              <a:buChar char="•"/>
            </a:pPr>
            <a:r>
              <a:rPr lang="en-GB" sz="7200" dirty="0">
                <a:latin typeface="Arial" panose="020B0604020202020204" pitchFamily="34" charset="0"/>
                <a:cs typeface="Arial" panose="020B0604020202020204" pitchFamily="34" charset="0"/>
              </a:rPr>
              <a:t>In-house stage 1 design capabilities (catchment analysis, sketch layouts, CAD)</a:t>
            </a:r>
          </a:p>
          <a:p>
            <a:pPr marL="857250" indent="-857250" algn="l">
              <a:lnSpc>
                <a:spcPct val="150000"/>
              </a:lnSpc>
              <a:buFont typeface="Arial" panose="020B0604020202020204" pitchFamily="34" charset="0"/>
              <a:buChar char="•"/>
            </a:pPr>
            <a:r>
              <a:rPr lang="en-GB" sz="7200" dirty="0">
                <a:latin typeface="Arial" panose="020B0604020202020204" pitchFamily="34" charset="0"/>
                <a:cs typeface="Arial" panose="020B0604020202020204" pitchFamily="34" charset="0"/>
              </a:rPr>
              <a:t>Forge and maintain close relationships with leading academic institutions, key research bodies, specialist Consultants and manufacturers</a:t>
            </a:r>
          </a:p>
          <a:p>
            <a:pPr marL="857250" indent="-857250" algn="l">
              <a:lnSpc>
                <a:spcPct val="150000"/>
              </a:lnSpc>
              <a:buFont typeface="Arial" panose="020B0604020202020204" pitchFamily="34" charset="0"/>
              <a:buChar char="•"/>
            </a:pPr>
            <a:r>
              <a:rPr lang="en-GB" sz="7200" dirty="0">
                <a:latin typeface="Arial" panose="020B0604020202020204" pitchFamily="34" charset="0"/>
                <a:cs typeface="Arial" panose="020B0604020202020204" pitchFamily="34" charset="0"/>
              </a:rPr>
              <a:t>Develop and manufacture a comprehensive range of unique products and bespoke components (flow controls, diffusers, prefab membranes)</a:t>
            </a:r>
          </a:p>
          <a:p>
            <a:pPr marL="857250" indent="-857250" algn="l">
              <a:lnSpc>
                <a:spcPct val="150000"/>
              </a:lnSpc>
              <a:buFont typeface="Arial" panose="020B0604020202020204" pitchFamily="34" charset="0"/>
              <a:buChar char="•"/>
            </a:pPr>
            <a:r>
              <a:rPr lang="en-GB" sz="7200" dirty="0">
                <a:latin typeface="Arial" panose="020B0604020202020204" pitchFamily="34" charset="0"/>
                <a:cs typeface="Arial" panose="020B0604020202020204" pitchFamily="34" charset="0"/>
              </a:rPr>
              <a:t>Maintain a highly skilled and specialised workforce together with bespoke plant and equipment</a:t>
            </a:r>
          </a:p>
        </p:txBody>
      </p:sp>
    </p:spTree>
    <p:extLst>
      <p:ext uri="{BB962C8B-B14F-4D97-AF65-F5344CB8AC3E}">
        <p14:creationId xmlns:p14="http://schemas.microsoft.com/office/powerpoint/2010/main" val="2145224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97FDB-9D80-45FC-8B60-A561DF0C21F9}"/>
              </a:ext>
            </a:extLst>
          </p:cNvPr>
          <p:cNvSpPr>
            <a:spLocks noGrp="1"/>
          </p:cNvSpPr>
          <p:nvPr>
            <p:ph type="title"/>
          </p:nvPr>
        </p:nvSpPr>
        <p:spPr>
          <a:xfrm>
            <a:off x="3193473" y="2907181"/>
            <a:ext cx="6098309" cy="1000827"/>
          </a:xfrm>
        </p:spPr>
        <p:txBody>
          <a:bodyPr>
            <a:normAutofit/>
          </a:bodyPr>
          <a:lstStyle/>
          <a:p>
            <a:r>
              <a:rPr lang="en-GB" sz="5600" dirty="0">
                <a:latin typeface="Arial" panose="020B0604020202020204" pitchFamily="34" charset="0"/>
                <a:cs typeface="Arial" panose="020B0604020202020204" pitchFamily="34" charset="0"/>
              </a:rPr>
              <a:t>Any Questions?...</a:t>
            </a:r>
          </a:p>
        </p:txBody>
      </p:sp>
      <p:sp>
        <p:nvSpPr>
          <p:cNvPr id="8" name="TextBox 7">
            <a:extLst>
              <a:ext uri="{FF2B5EF4-FFF2-40B4-BE49-F238E27FC236}">
                <a16:creationId xmlns:a16="http://schemas.microsoft.com/office/drawing/2014/main" id="{9B83885C-A190-4942-B043-3AC6F064F793}"/>
              </a:ext>
            </a:extLst>
          </p:cNvPr>
          <p:cNvSpPr txBox="1"/>
          <p:nvPr/>
        </p:nvSpPr>
        <p:spPr>
          <a:xfrm>
            <a:off x="6114473" y="5044085"/>
            <a:ext cx="5902035" cy="1631216"/>
          </a:xfrm>
          <a:prstGeom prst="rect">
            <a:avLst/>
          </a:prstGeom>
          <a:noFill/>
        </p:spPr>
        <p:txBody>
          <a:bodyPr wrap="square" rtlCol="0">
            <a:spAutoFit/>
          </a:bodyPr>
          <a:lstStyle/>
          <a:p>
            <a:pPr algn="r"/>
            <a:r>
              <a:rPr lang="en-GB" sz="2500" dirty="0">
                <a:solidFill>
                  <a:schemeClr val="bg1"/>
                </a:solidFill>
                <a:latin typeface="Arial" panose="020B0604020202020204" pitchFamily="34" charset="0"/>
                <a:cs typeface="Arial" panose="020B0604020202020204" pitchFamily="34" charset="0"/>
              </a:rPr>
              <a:t>SEL Environmental Ltd</a:t>
            </a:r>
          </a:p>
          <a:p>
            <a:pPr algn="r"/>
            <a:r>
              <a:rPr lang="en-GB" sz="2500" dirty="0">
                <a:solidFill>
                  <a:schemeClr val="bg1"/>
                </a:solidFill>
                <a:latin typeface="Arial" panose="020B0604020202020204" pitchFamily="34" charset="0"/>
                <a:cs typeface="Arial" panose="020B0604020202020204" pitchFamily="34" charset="0"/>
              </a:rPr>
              <a:t>Lee Warwick 07711 377602</a:t>
            </a:r>
          </a:p>
          <a:p>
            <a:pPr algn="r"/>
            <a:r>
              <a:rPr lang="en-GB" sz="2500" dirty="0">
                <a:solidFill>
                  <a:schemeClr val="bg1"/>
                </a:solidFill>
                <a:latin typeface="Arial" panose="020B0604020202020204" pitchFamily="34" charset="0"/>
                <a:cs typeface="Arial" panose="020B0604020202020204" pitchFamily="34" charset="0"/>
              </a:rPr>
              <a:t>l.warwick@selenvironmental.com</a:t>
            </a:r>
          </a:p>
          <a:p>
            <a:pPr algn="r"/>
            <a:r>
              <a:rPr lang="en-GB" sz="2500" dirty="0">
                <a:solidFill>
                  <a:schemeClr val="bg1"/>
                </a:solidFill>
                <a:latin typeface="Arial" panose="020B0604020202020204" pitchFamily="34" charset="0"/>
                <a:cs typeface="Arial" panose="020B0604020202020204" pitchFamily="34" charset="0"/>
              </a:rPr>
              <a:t>www.selel.co.uk</a:t>
            </a:r>
          </a:p>
        </p:txBody>
      </p:sp>
    </p:spTree>
    <p:extLst>
      <p:ext uri="{BB962C8B-B14F-4D97-AF65-F5344CB8AC3E}">
        <p14:creationId xmlns:p14="http://schemas.microsoft.com/office/powerpoint/2010/main" val="4102404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A8A82A-3D3E-4BC5-AF22-467D343DC842}"/>
              </a:ext>
            </a:extLst>
          </p:cNvPr>
          <p:cNvSpPr/>
          <p:nvPr/>
        </p:nvSpPr>
        <p:spPr>
          <a:xfrm>
            <a:off x="0" y="674252"/>
            <a:ext cx="12192000" cy="4645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591929C0-CD11-4A4C-8145-B407972FD0BD}"/>
              </a:ext>
            </a:extLst>
          </p:cNvPr>
          <p:cNvSpPr txBox="1">
            <a:spLocks/>
          </p:cNvSpPr>
          <p:nvPr/>
        </p:nvSpPr>
        <p:spPr>
          <a:xfrm>
            <a:off x="600364" y="683495"/>
            <a:ext cx="11102109" cy="135775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GB" sz="5600" dirty="0">
                <a:latin typeface="Arial" panose="020B0604020202020204" pitchFamily="34" charset="0"/>
                <a:cs typeface="Arial" panose="020B0604020202020204" pitchFamily="34" charset="0"/>
              </a:rPr>
              <a:t>Types of Membrane</a:t>
            </a:r>
          </a:p>
        </p:txBody>
      </p:sp>
      <p:graphicFrame>
        <p:nvGraphicFramePr>
          <p:cNvPr id="5" name="Content Placeholder 2">
            <a:extLst>
              <a:ext uri="{FF2B5EF4-FFF2-40B4-BE49-F238E27FC236}">
                <a16:creationId xmlns:a16="http://schemas.microsoft.com/office/drawing/2014/main" id="{9AB39595-9C35-46C8-A967-4ED08FF13885}"/>
              </a:ext>
            </a:extLst>
          </p:cNvPr>
          <p:cNvGraphicFramePr>
            <a:graphicFrameLocks/>
          </p:cNvGraphicFramePr>
          <p:nvPr>
            <p:extLst>
              <p:ext uri="{D42A27DB-BD31-4B8C-83A1-F6EECF244321}">
                <p14:modId xmlns:p14="http://schemas.microsoft.com/office/powerpoint/2010/main" val="2081997944"/>
              </p:ext>
            </p:extLst>
          </p:nvPr>
        </p:nvGraphicFramePr>
        <p:xfrm>
          <a:off x="794328" y="1921160"/>
          <a:ext cx="10515600" cy="2944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4101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A8A82A-3D3E-4BC5-AF22-467D343DC842}"/>
              </a:ext>
            </a:extLst>
          </p:cNvPr>
          <p:cNvSpPr/>
          <p:nvPr/>
        </p:nvSpPr>
        <p:spPr>
          <a:xfrm>
            <a:off x="0" y="674252"/>
            <a:ext cx="12192000" cy="4645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591929C0-CD11-4A4C-8145-B407972FD0BD}"/>
              </a:ext>
            </a:extLst>
          </p:cNvPr>
          <p:cNvSpPr txBox="1">
            <a:spLocks/>
          </p:cNvSpPr>
          <p:nvPr/>
        </p:nvSpPr>
        <p:spPr>
          <a:xfrm>
            <a:off x="600364" y="674258"/>
            <a:ext cx="11102109" cy="135775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GB" sz="5600" dirty="0">
                <a:latin typeface="Arial" panose="020B0604020202020204" pitchFamily="34" charset="0"/>
                <a:cs typeface="Arial" panose="020B0604020202020204" pitchFamily="34" charset="0"/>
              </a:rPr>
              <a:t>Types of Membrane</a:t>
            </a:r>
          </a:p>
        </p:txBody>
      </p:sp>
      <p:sp>
        <p:nvSpPr>
          <p:cNvPr id="6" name="Content Placeholder 2">
            <a:extLst>
              <a:ext uri="{FF2B5EF4-FFF2-40B4-BE49-F238E27FC236}">
                <a16:creationId xmlns:a16="http://schemas.microsoft.com/office/drawing/2014/main" id="{9632703C-804B-4CEC-86A5-121C3F4F8359}"/>
              </a:ext>
            </a:extLst>
          </p:cNvPr>
          <p:cNvSpPr txBox="1">
            <a:spLocks/>
          </p:cNvSpPr>
          <p:nvPr/>
        </p:nvSpPr>
        <p:spPr>
          <a:xfrm>
            <a:off x="838200" y="2038060"/>
            <a:ext cx="10515600" cy="34945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HDPE</a:t>
            </a:r>
          </a:p>
          <a:p>
            <a:pPr marL="800100" lvl="1" indent="-342900" algn="l">
              <a:buFont typeface="Arial" panose="020B0604020202020204" pitchFamily="34" charset="0"/>
              <a:buChar char="•"/>
            </a:pPr>
            <a:r>
              <a:rPr lang="en-GB" dirty="0"/>
              <a:t>High density polyethylene.</a:t>
            </a:r>
          </a:p>
          <a:p>
            <a:pPr marL="800100" lvl="1" indent="-342900" algn="l">
              <a:buFont typeface="Arial" panose="020B0604020202020204" pitchFamily="34" charset="0"/>
              <a:buChar char="•"/>
            </a:pPr>
            <a:r>
              <a:rPr lang="en-GB" dirty="0"/>
              <a:t>High density polyethylene (HDPE) geomembrane liners are used in a wide range of containment applications. This material provides excellent durability and chemical resistance properties and is reliable in exposed applications, has ultraviolet protection and ageing resistance from the intense stresses of weather. This is a </a:t>
            </a:r>
            <a:r>
              <a:rPr lang="en-GB" b="1" u="sng" dirty="0"/>
              <a:t>very stiff </a:t>
            </a:r>
            <a:r>
              <a:rPr lang="en-GB" dirty="0"/>
              <a:t>membrane.</a:t>
            </a:r>
          </a:p>
          <a:p>
            <a:pPr marL="800100" lvl="1" indent="-342900" algn="l">
              <a:buFont typeface="Arial" panose="020B0604020202020204" pitchFamily="34" charset="0"/>
              <a:buChar char="•"/>
            </a:pPr>
            <a:r>
              <a:rPr lang="en-GB" dirty="0"/>
              <a:t>Various thicknesses and large roll sizes available.</a:t>
            </a:r>
          </a:p>
          <a:p>
            <a:pPr marL="800100" lvl="1" indent="-342900" algn="l">
              <a:buFont typeface="Arial" panose="020B0604020202020204" pitchFamily="34" charset="0"/>
              <a:buChar char="•"/>
            </a:pPr>
            <a:r>
              <a:rPr lang="en-GB" dirty="0"/>
              <a:t>Usually has welded joints.</a:t>
            </a:r>
          </a:p>
        </p:txBody>
      </p:sp>
    </p:spTree>
    <p:extLst>
      <p:ext uri="{BB962C8B-B14F-4D97-AF65-F5344CB8AC3E}">
        <p14:creationId xmlns:p14="http://schemas.microsoft.com/office/powerpoint/2010/main" val="140828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A8A82A-3D3E-4BC5-AF22-467D343DC842}"/>
              </a:ext>
            </a:extLst>
          </p:cNvPr>
          <p:cNvSpPr/>
          <p:nvPr/>
        </p:nvSpPr>
        <p:spPr>
          <a:xfrm>
            <a:off x="0" y="674252"/>
            <a:ext cx="12192000" cy="4645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591929C0-CD11-4A4C-8145-B407972FD0BD}"/>
              </a:ext>
            </a:extLst>
          </p:cNvPr>
          <p:cNvSpPr txBox="1">
            <a:spLocks/>
          </p:cNvSpPr>
          <p:nvPr/>
        </p:nvSpPr>
        <p:spPr>
          <a:xfrm>
            <a:off x="600364" y="674258"/>
            <a:ext cx="11102109" cy="135775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GB" sz="5600" dirty="0">
                <a:latin typeface="Arial" panose="020B0604020202020204" pitchFamily="34" charset="0"/>
                <a:cs typeface="Arial" panose="020B0604020202020204" pitchFamily="34" charset="0"/>
              </a:rPr>
              <a:t>Types of Membrane</a:t>
            </a:r>
          </a:p>
        </p:txBody>
      </p:sp>
      <p:sp>
        <p:nvSpPr>
          <p:cNvPr id="6" name="Content Placeholder 2">
            <a:extLst>
              <a:ext uri="{FF2B5EF4-FFF2-40B4-BE49-F238E27FC236}">
                <a16:creationId xmlns:a16="http://schemas.microsoft.com/office/drawing/2014/main" id="{9632703C-804B-4CEC-86A5-121C3F4F8359}"/>
              </a:ext>
            </a:extLst>
          </p:cNvPr>
          <p:cNvSpPr txBox="1">
            <a:spLocks/>
          </p:cNvSpPr>
          <p:nvPr/>
        </p:nvSpPr>
        <p:spPr>
          <a:xfrm>
            <a:off x="838200" y="2038060"/>
            <a:ext cx="10515600" cy="34945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LLDPE</a:t>
            </a:r>
          </a:p>
          <a:p>
            <a:pPr marL="800100" lvl="1" indent="-342900" algn="l">
              <a:buFont typeface="Arial" panose="020B0604020202020204" pitchFamily="34" charset="0"/>
              <a:buChar char="•"/>
            </a:pPr>
            <a:r>
              <a:rPr lang="en-GB" dirty="0"/>
              <a:t>Linear low density polyethylene</a:t>
            </a:r>
          </a:p>
          <a:p>
            <a:pPr marL="800100" lvl="1" indent="-342900" algn="l">
              <a:buFont typeface="Arial" panose="020B0604020202020204" pitchFamily="34" charset="0"/>
              <a:buChar char="•"/>
            </a:pPr>
            <a:r>
              <a:rPr lang="en-GB" dirty="0"/>
              <a:t>Provides much of the same durability and resistance properties found in high density polyethylene (HDPE) geomembranes, but with the added benefit of increased material flexibility because it is a lower-density polymer.</a:t>
            </a:r>
          </a:p>
          <a:p>
            <a:pPr marL="800100" lvl="1" indent="-342900" algn="l">
              <a:buFont typeface="Arial" panose="020B0604020202020204" pitchFamily="34" charset="0"/>
              <a:buChar char="•"/>
            </a:pPr>
            <a:r>
              <a:rPr lang="en-GB" dirty="0"/>
              <a:t>Various thicknesses and large roll sizes available.</a:t>
            </a:r>
          </a:p>
          <a:p>
            <a:pPr marL="800100" lvl="1" indent="-342900" algn="l">
              <a:buFont typeface="Arial" panose="020B0604020202020204" pitchFamily="34" charset="0"/>
              <a:buChar char="•"/>
            </a:pPr>
            <a:r>
              <a:rPr lang="en-GB" dirty="0"/>
              <a:t>Usually has welded joints.</a:t>
            </a:r>
          </a:p>
        </p:txBody>
      </p:sp>
    </p:spTree>
    <p:extLst>
      <p:ext uri="{BB962C8B-B14F-4D97-AF65-F5344CB8AC3E}">
        <p14:creationId xmlns:p14="http://schemas.microsoft.com/office/powerpoint/2010/main" val="236750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A8A82A-3D3E-4BC5-AF22-467D343DC842}"/>
              </a:ext>
            </a:extLst>
          </p:cNvPr>
          <p:cNvSpPr/>
          <p:nvPr/>
        </p:nvSpPr>
        <p:spPr>
          <a:xfrm>
            <a:off x="0" y="674252"/>
            <a:ext cx="12192000" cy="4645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591929C0-CD11-4A4C-8145-B407972FD0BD}"/>
              </a:ext>
            </a:extLst>
          </p:cNvPr>
          <p:cNvSpPr txBox="1">
            <a:spLocks/>
          </p:cNvSpPr>
          <p:nvPr/>
        </p:nvSpPr>
        <p:spPr>
          <a:xfrm>
            <a:off x="600364" y="674258"/>
            <a:ext cx="11102109" cy="135775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GB" sz="5600" dirty="0">
                <a:latin typeface="Arial" panose="020B0604020202020204" pitchFamily="34" charset="0"/>
                <a:cs typeface="Arial" panose="020B0604020202020204" pitchFamily="34" charset="0"/>
              </a:rPr>
              <a:t>Types of Membrane</a:t>
            </a:r>
          </a:p>
        </p:txBody>
      </p:sp>
      <p:sp>
        <p:nvSpPr>
          <p:cNvPr id="6" name="Content Placeholder 2">
            <a:extLst>
              <a:ext uri="{FF2B5EF4-FFF2-40B4-BE49-F238E27FC236}">
                <a16:creationId xmlns:a16="http://schemas.microsoft.com/office/drawing/2014/main" id="{9632703C-804B-4CEC-86A5-121C3F4F8359}"/>
              </a:ext>
            </a:extLst>
          </p:cNvPr>
          <p:cNvSpPr txBox="1">
            <a:spLocks/>
          </p:cNvSpPr>
          <p:nvPr/>
        </p:nvSpPr>
        <p:spPr>
          <a:xfrm>
            <a:off x="838200" y="2038060"/>
            <a:ext cx="10515600" cy="34945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PE</a:t>
            </a:r>
          </a:p>
          <a:p>
            <a:pPr marL="800100" lvl="1" indent="-342900" algn="l">
              <a:buFont typeface="Arial" panose="020B0604020202020204" pitchFamily="34" charset="0"/>
              <a:buChar char="•"/>
            </a:pPr>
            <a:r>
              <a:rPr lang="en-GB" dirty="0"/>
              <a:t>Polythene</a:t>
            </a:r>
          </a:p>
          <a:p>
            <a:pPr marL="800100" lvl="1" indent="-342900" algn="l">
              <a:buFont typeface="Arial" panose="020B0604020202020204" pitchFamily="34" charset="0"/>
              <a:buChar char="•"/>
            </a:pPr>
            <a:r>
              <a:rPr lang="en-GB" dirty="0"/>
              <a:t>Polythene sheet is more commonly used as a damp-proof membrane. </a:t>
            </a:r>
          </a:p>
          <a:p>
            <a:pPr marL="800100" lvl="1" indent="-342900" algn="l">
              <a:buFont typeface="Arial" panose="020B0604020202020204" pitchFamily="34" charset="0"/>
              <a:buChar char="•"/>
            </a:pPr>
            <a:r>
              <a:rPr lang="en-GB" dirty="0"/>
              <a:t>Normally 1200 gauge thick (0.25mm) and supplied in rolls 4 m wide by 25 m long.</a:t>
            </a:r>
          </a:p>
          <a:p>
            <a:pPr marL="800100" lvl="1" indent="-342900" algn="l">
              <a:buFont typeface="Arial" panose="020B0604020202020204" pitchFamily="34" charset="0"/>
              <a:buChar char="•"/>
            </a:pPr>
            <a:r>
              <a:rPr lang="en-GB" dirty="0"/>
              <a:t>Usually has taped joints</a:t>
            </a:r>
          </a:p>
        </p:txBody>
      </p:sp>
    </p:spTree>
    <p:extLst>
      <p:ext uri="{BB962C8B-B14F-4D97-AF65-F5344CB8AC3E}">
        <p14:creationId xmlns:p14="http://schemas.microsoft.com/office/powerpoint/2010/main" val="3974623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A8A82A-3D3E-4BC5-AF22-467D343DC842}"/>
              </a:ext>
            </a:extLst>
          </p:cNvPr>
          <p:cNvSpPr/>
          <p:nvPr/>
        </p:nvSpPr>
        <p:spPr>
          <a:xfrm>
            <a:off x="0" y="674252"/>
            <a:ext cx="12192000" cy="4645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591929C0-CD11-4A4C-8145-B407972FD0BD}"/>
              </a:ext>
            </a:extLst>
          </p:cNvPr>
          <p:cNvSpPr txBox="1">
            <a:spLocks/>
          </p:cNvSpPr>
          <p:nvPr/>
        </p:nvSpPr>
        <p:spPr>
          <a:xfrm>
            <a:off x="600364" y="674258"/>
            <a:ext cx="11102109" cy="135775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GB" sz="5600" dirty="0">
                <a:latin typeface="Arial" panose="020B0604020202020204" pitchFamily="34" charset="0"/>
                <a:cs typeface="Arial" panose="020B0604020202020204" pitchFamily="34" charset="0"/>
              </a:rPr>
              <a:t>Types of Membrane</a:t>
            </a:r>
          </a:p>
        </p:txBody>
      </p:sp>
      <p:sp>
        <p:nvSpPr>
          <p:cNvPr id="6" name="Content Placeholder 2">
            <a:extLst>
              <a:ext uri="{FF2B5EF4-FFF2-40B4-BE49-F238E27FC236}">
                <a16:creationId xmlns:a16="http://schemas.microsoft.com/office/drawing/2014/main" id="{9632703C-804B-4CEC-86A5-121C3F4F8359}"/>
              </a:ext>
            </a:extLst>
          </p:cNvPr>
          <p:cNvSpPr txBox="1">
            <a:spLocks/>
          </p:cNvSpPr>
          <p:nvPr/>
        </p:nvSpPr>
        <p:spPr>
          <a:xfrm>
            <a:off x="838200" y="2038060"/>
            <a:ext cx="10515600" cy="34945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PP</a:t>
            </a:r>
          </a:p>
          <a:p>
            <a:pPr marL="800100" lvl="1" indent="-342900" algn="l">
              <a:buFont typeface="Arial" panose="020B0604020202020204" pitchFamily="34" charset="0"/>
              <a:buChar char="•"/>
            </a:pPr>
            <a:r>
              <a:rPr lang="en-GB" dirty="0"/>
              <a:t>Polypropylene</a:t>
            </a:r>
          </a:p>
          <a:p>
            <a:pPr marL="800100" lvl="1" indent="-342900" algn="l">
              <a:buFont typeface="Arial" panose="020B0604020202020204" pitchFamily="34" charset="0"/>
              <a:buChar char="•"/>
            </a:pPr>
            <a:r>
              <a:rPr lang="en-GB" dirty="0"/>
              <a:t>Outstanding flexibility, elongation (up to 700% before rupture), cold temperature resistance, long term UV stability, and advanced chemical resistance. Polypropylene is one of the most flexible membranes available for use as a fabricated geomembrane, making detail work such as creating corners an easy task. </a:t>
            </a:r>
          </a:p>
          <a:p>
            <a:pPr marL="800100" lvl="1" indent="-342900" algn="l">
              <a:buFont typeface="Arial" panose="020B0604020202020204" pitchFamily="34" charset="0"/>
              <a:buChar char="•"/>
            </a:pPr>
            <a:r>
              <a:rPr lang="en-GB" dirty="0"/>
              <a:t>Various thicknesses and large roll sizes available.</a:t>
            </a:r>
          </a:p>
          <a:p>
            <a:pPr marL="800100" lvl="1" indent="-342900" algn="l">
              <a:buFont typeface="Arial" panose="020B0604020202020204" pitchFamily="34" charset="0"/>
              <a:buChar char="•"/>
            </a:pPr>
            <a:r>
              <a:rPr lang="en-GB" dirty="0"/>
              <a:t>Usually has welded joints.</a:t>
            </a:r>
          </a:p>
        </p:txBody>
      </p:sp>
    </p:spTree>
    <p:extLst>
      <p:ext uri="{BB962C8B-B14F-4D97-AF65-F5344CB8AC3E}">
        <p14:creationId xmlns:p14="http://schemas.microsoft.com/office/powerpoint/2010/main" val="1030736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A8A82A-3D3E-4BC5-AF22-467D343DC842}"/>
              </a:ext>
            </a:extLst>
          </p:cNvPr>
          <p:cNvSpPr/>
          <p:nvPr/>
        </p:nvSpPr>
        <p:spPr>
          <a:xfrm>
            <a:off x="0" y="674252"/>
            <a:ext cx="12192000" cy="4645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591929C0-CD11-4A4C-8145-B407972FD0BD}"/>
              </a:ext>
            </a:extLst>
          </p:cNvPr>
          <p:cNvSpPr txBox="1">
            <a:spLocks/>
          </p:cNvSpPr>
          <p:nvPr/>
        </p:nvSpPr>
        <p:spPr>
          <a:xfrm>
            <a:off x="600364" y="674258"/>
            <a:ext cx="11102109" cy="135775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GB" sz="5600" dirty="0">
                <a:latin typeface="Arial" panose="020B0604020202020204" pitchFamily="34" charset="0"/>
                <a:cs typeface="Arial" panose="020B0604020202020204" pitchFamily="34" charset="0"/>
              </a:rPr>
              <a:t>Types of Membrane</a:t>
            </a:r>
          </a:p>
        </p:txBody>
      </p:sp>
      <p:sp>
        <p:nvSpPr>
          <p:cNvPr id="6" name="Content Placeholder 2">
            <a:extLst>
              <a:ext uri="{FF2B5EF4-FFF2-40B4-BE49-F238E27FC236}">
                <a16:creationId xmlns:a16="http://schemas.microsoft.com/office/drawing/2014/main" id="{9632703C-804B-4CEC-86A5-121C3F4F8359}"/>
              </a:ext>
            </a:extLst>
          </p:cNvPr>
          <p:cNvSpPr txBox="1">
            <a:spLocks/>
          </p:cNvSpPr>
          <p:nvPr/>
        </p:nvSpPr>
        <p:spPr>
          <a:xfrm>
            <a:off x="838200" y="2038060"/>
            <a:ext cx="10515600" cy="34945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Reinforced membranes</a:t>
            </a:r>
          </a:p>
          <a:p>
            <a:pPr marL="800100" lvl="1" indent="-342900" algn="l">
              <a:buFont typeface="Arial" panose="020B0604020202020204" pitchFamily="34" charset="0"/>
              <a:buChar char="•"/>
            </a:pPr>
            <a:r>
              <a:rPr lang="en-GB" dirty="0"/>
              <a:t>Usually laminated carrier and scrim (grid)</a:t>
            </a:r>
          </a:p>
          <a:p>
            <a:pPr marL="800100" lvl="1" indent="-342900" algn="l">
              <a:buFont typeface="Arial" panose="020B0604020202020204" pitchFamily="34" charset="0"/>
              <a:buChar char="•"/>
            </a:pPr>
            <a:r>
              <a:rPr lang="en-GB" dirty="0"/>
              <a:t>All the benefits of the membrane but with added strength and puncture resistance of the scrim (grid). Very low elongation.</a:t>
            </a:r>
          </a:p>
          <a:p>
            <a:pPr marL="800100" lvl="1" indent="-342900" algn="l">
              <a:buFont typeface="Arial" panose="020B0604020202020204" pitchFamily="34" charset="0"/>
              <a:buChar char="•"/>
            </a:pPr>
            <a:r>
              <a:rPr lang="en-GB" dirty="0"/>
              <a:t>Various thicknesses and large roll sizes available.</a:t>
            </a:r>
          </a:p>
          <a:p>
            <a:pPr marL="800100" lvl="1" indent="-342900" algn="l">
              <a:buFont typeface="Arial" panose="020B0604020202020204" pitchFamily="34" charset="0"/>
              <a:buChar char="•"/>
            </a:pPr>
            <a:r>
              <a:rPr lang="en-GB" dirty="0"/>
              <a:t>Usually has welded joints.</a:t>
            </a:r>
          </a:p>
        </p:txBody>
      </p:sp>
    </p:spTree>
    <p:extLst>
      <p:ext uri="{BB962C8B-B14F-4D97-AF65-F5344CB8AC3E}">
        <p14:creationId xmlns:p14="http://schemas.microsoft.com/office/powerpoint/2010/main" val="4019172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1576</TotalTime>
  <Words>618</Words>
  <Application>Microsoft Office PowerPoint</Application>
  <PresentationFormat>Widescreen</PresentationFormat>
  <Paragraphs>140</Paragraphs>
  <Slides>30</Slides>
  <Notes>15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5" baseType="lpstr">
      <vt:lpstr>Arial</vt:lpstr>
      <vt:lpstr>Calibri</vt:lpstr>
      <vt:lpstr>Calibri Light</vt:lpstr>
      <vt:lpstr>Office Theme</vt:lpstr>
      <vt:lpstr>Microsoft PowerPoint Presentation</vt:lpstr>
      <vt:lpstr>SEL Membrane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Methods of Jointing</vt:lpstr>
      <vt:lpstr>Methods of Jointing</vt:lpstr>
      <vt:lpstr>Methods of Jointing</vt:lpstr>
      <vt:lpstr>Methods of Jointing</vt:lpstr>
      <vt:lpstr>Drainage Pipe Connections</vt:lpstr>
      <vt:lpstr>Drainage Pipe Connections</vt:lpstr>
      <vt:lpstr>Drainage Pipe Connections</vt:lpstr>
      <vt:lpstr>Drainage Pipe Connections</vt:lpstr>
      <vt:lpstr>Drainage Pipe Connections</vt:lpstr>
      <vt:lpstr>Membrane Protection</vt:lpstr>
      <vt:lpstr>Membrane Protection</vt:lpstr>
      <vt:lpstr>Quality Assurance</vt:lpstr>
      <vt:lpstr>Quality Assurance</vt:lpstr>
      <vt:lpstr>Quality Assurance</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membranes</dc:title>
  <dc:creator>Matt Gilsenan</dc:creator>
  <cp:lastModifiedBy>Matt Gilsenan</cp:lastModifiedBy>
  <cp:revision>2</cp:revision>
  <dcterms:created xsi:type="dcterms:W3CDTF">2017-10-30T14:30:28Z</dcterms:created>
  <dcterms:modified xsi:type="dcterms:W3CDTF">2017-10-31T17:01:35Z</dcterms:modified>
</cp:coreProperties>
</file>